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841" r:id="rId4"/>
    <p:sldMasterId id="2147483825" r:id="rId5"/>
    <p:sldMasterId id="2147483848" r:id="rId6"/>
    <p:sldMasterId id="2147483867" r:id="rId7"/>
  </p:sldMasterIdLst>
  <p:notesMasterIdLst>
    <p:notesMasterId r:id="rId47"/>
  </p:notesMasterIdLst>
  <p:handoutMasterIdLst>
    <p:handoutMasterId r:id="rId48"/>
  </p:handoutMasterIdLst>
  <p:sldIdLst>
    <p:sldId id="273" r:id="rId8"/>
    <p:sldId id="274" r:id="rId9"/>
    <p:sldId id="286" r:id="rId10"/>
    <p:sldId id="287" r:id="rId11"/>
    <p:sldId id="288" r:id="rId12"/>
    <p:sldId id="289" r:id="rId13"/>
    <p:sldId id="290" r:id="rId14"/>
    <p:sldId id="292" r:id="rId15"/>
    <p:sldId id="291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25" r:id="rId26"/>
    <p:sldId id="305" r:id="rId27"/>
    <p:sldId id="306" r:id="rId28"/>
    <p:sldId id="307" r:id="rId29"/>
    <p:sldId id="308" r:id="rId30"/>
    <p:sldId id="309" r:id="rId31"/>
    <p:sldId id="312" r:id="rId32"/>
    <p:sldId id="313" r:id="rId33"/>
    <p:sldId id="314" r:id="rId34"/>
    <p:sldId id="310" r:id="rId35"/>
    <p:sldId id="311" r:id="rId36"/>
    <p:sldId id="315" r:id="rId37"/>
    <p:sldId id="316" r:id="rId38"/>
    <p:sldId id="317" r:id="rId39"/>
    <p:sldId id="318" r:id="rId40"/>
    <p:sldId id="320" r:id="rId41"/>
    <p:sldId id="319" r:id="rId42"/>
    <p:sldId id="322" r:id="rId43"/>
    <p:sldId id="323" r:id="rId44"/>
    <p:sldId id="324" r:id="rId45"/>
    <p:sldId id="270" r:id="rId46"/>
  </p:sldIdLst>
  <p:sldSz cx="12192000" cy="6858000"/>
  <p:notesSz cx="7010400" cy="92964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EBEBEB"/>
    <a:srgbClr val="151515"/>
    <a:srgbClr val="C7000B"/>
    <a:srgbClr val="575756"/>
    <a:srgbClr val="FFFFFF"/>
    <a:srgbClr val="DD4654"/>
    <a:srgbClr val="F3D2D5"/>
    <a:srgbClr val="E6A8AD"/>
    <a:srgbClr val="E57B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6" autoAdjust="0"/>
    <p:restoredTop sz="96291"/>
  </p:normalViewPr>
  <p:slideViewPr>
    <p:cSldViewPr snapToGrid="0" snapToObjects="1">
      <p:cViewPr varScale="1">
        <p:scale>
          <a:sx n="110" d="100"/>
          <a:sy n="110" d="100"/>
        </p:scale>
        <p:origin x="52" y="2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49" d="100"/>
          <a:sy n="49" d="100"/>
        </p:scale>
        <p:origin x="2640" y="64"/>
      </p:cViewPr>
      <p:guideLst>
        <p:guide orient="horz"/>
        <p:guide pos="2208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1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>
                <a:latin typeface="Huawei Sans" panose="020C0503030203020204" pitchFamily="34" charset="0"/>
              </a:rPr>
              <a:t>4/9/2024</a:t>
            </a:fld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3037840" cy="466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uawei Sans" panose="020C0503030203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8"/>
            <a:ext cx="3037840" cy="466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>
                <a:latin typeface="Huawei Sans" panose="020C0503030203020204" pitchFamily="34" charset="0"/>
              </a:rPr>
              <a:t>‹#›</a:t>
            </a:fld>
            <a:endParaRPr lang="en-US" dirty="0">
              <a:latin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1838" y="717550"/>
            <a:ext cx="5580062" cy="31257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lv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310765"/>
            <a:ext cx="5580062" cy="4784070"/>
          </a:xfrm>
          <a:prstGeom prst="rect">
            <a:avLst/>
          </a:prstGeom>
        </p:spPr>
        <p:txBody>
          <a:bodyPr vert="horz" lIns="97200" tIns="45720" rIns="9720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8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•"/>
      <a:defRPr lang="en-US" sz="16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1pPr>
    <a:lvl2pPr marL="540000" indent="-180000" algn="l" defTabSz="1219304" rtl="0" eaLnBrk="1" fontAlgn="ctr" latinLnBrk="0" hangingPunct="1">
      <a:lnSpc>
        <a:spcPct val="125000"/>
      </a:lnSpc>
      <a:spcAft>
        <a:spcPts val="600"/>
      </a:spcAft>
      <a:buClrTx/>
      <a:buFont typeface="Huawei Sans" panose="020C0503030203020204" pitchFamily="34" charset="0"/>
      <a:buChar char="▫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2pPr>
    <a:lvl3pPr marL="900000" indent="-180000" algn="l" defTabSz="1219304" rtl="0" eaLnBrk="1" fontAlgn="ctr" latinLnBrk="0" hangingPunct="1">
      <a:lnSpc>
        <a:spcPct val="125000"/>
      </a:lnSpc>
      <a:spcAft>
        <a:spcPts val="600"/>
      </a:spcAft>
      <a:buFont typeface="微软雅黑" panose="020B0503020204020204" pitchFamily="34" charset="-122"/>
      <a:buChar char="▪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3pPr>
    <a:lvl4pPr marL="126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−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4pPr>
    <a:lvl5pPr marL="1620000" indent="-180000" algn="l" defTabSz="1219304" rtl="0" eaLnBrk="1" fontAlgn="ctr" latinLnBrk="0" hangingPunct="1">
      <a:lnSpc>
        <a:spcPct val="125000"/>
      </a:lnSpc>
      <a:spcAft>
        <a:spcPts val="600"/>
      </a:spcAft>
      <a:buFont typeface="Huawei Sans" panose="020C0503030203020204" pitchFamily="34" charset="0"/>
      <a:buChar char="~"/>
      <a:defRPr sz="1100" kern="1200" baseline="0">
        <a:solidFill>
          <a:schemeClr val="tx1"/>
        </a:solidFill>
        <a:latin typeface="Huawei Sans" panose="020C0503030203020204" pitchFamily="34" charset="0"/>
        <a:ea typeface="方正兰亭黑简体" panose="02000000000000000000" pitchFamily="2" charset="-122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2" orient="horz" pos="2704" userDrawn="1">
          <p15:clr>
            <a:srgbClr val="F26B43"/>
          </p15:clr>
        </p15:guide>
        <p15:guide id="3" orient="horz" pos="459" userDrawn="1">
          <p15:clr>
            <a:srgbClr val="F26B43"/>
          </p15:clr>
        </p15:guide>
        <p15:guide id="4" orient="horz" pos="2432" userDrawn="1">
          <p15:clr>
            <a:srgbClr val="F26B43"/>
          </p15:clr>
        </p15:guide>
        <p15:guide id="7" pos="461" userDrawn="1">
          <p15:clr>
            <a:srgbClr val="F26B43"/>
          </p15:clr>
        </p15:guide>
        <p15:guide id="9" pos="2207" userDrawn="1">
          <p15:clr>
            <a:srgbClr val="F26B43"/>
          </p15:clr>
        </p15:guide>
        <p15:guide id="10" pos="3976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F07326F3-4732-B74B-9C70-D0992466E499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176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742950" y="717550"/>
            <a:ext cx="5557838" cy="3125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04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#总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"/>
            <a:ext cx="12192000" cy="5602224"/>
          </a:xfrm>
          <a:prstGeom prst="rect">
            <a:avLst/>
          </a:prstGeom>
          <a:ln>
            <a:noFill/>
            <a:prstDash val="dash"/>
          </a:ln>
        </p:spPr>
      </p:pic>
      <p:sp>
        <p:nvSpPr>
          <p:cNvPr id="8" name="L 形 7"/>
          <p:cNvSpPr/>
          <p:nvPr userDrawn="1"/>
        </p:nvSpPr>
        <p:spPr>
          <a:xfrm rot="16200000" flipH="1">
            <a:off x="6634196" y="2578036"/>
            <a:ext cx="701032" cy="71765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 baseline="0">
              <a:latin typeface="Huawei Sans" panose="020C0503030203020204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6560" y="907092"/>
            <a:ext cx="812583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>
              <a:defRPr lang="en-US" sz="3200" b="0" i="0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lvl="0" defTabSz="914034">
              <a:lnSpc>
                <a:spcPts val="3439"/>
              </a:lnSpc>
            </a:pPr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6561" y="1949372"/>
            <a:ext cx="8125840" cy="643926"/>
          </a:xfrm>
        </p:spPr>
        <p:txBody>
          <a:bodyPr vert="horz" lIns="0" tIns="0" rIns="0" bIns="0" rtlCol="0">
            <a:noAutofit/>
          </a:bodyPr>
          <a:lstStyle>
            <a:lvl1pPr marL="228600" indent="-228600">
              <a:buNone/>
              <a:defRPr lang="en-US" sz="1400" baseline="0" dirty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</a:pPr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390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2#本章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6"/>
          <p:cNvSpPr>
            <a:spLocks noGrp="1"/>
          </p:cNvSpPr>
          <p:nvPr>
            <p:ph sz="quarter" idx="10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2pPr>
            <a:lvl3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3pPr>
            <a:lvl4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4pPr>
            <a:lvl5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9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本章总结</a:t>
            </a:r>
          </a:p>
        </p:txBody>
      </p:sp>
    </p:spTree>
    <p:extLst>
      <p:ext uri="{BB962C8B-B14F-4D97-AF65-F5344CB8AC3E}">
        <p14:creationId xmlns:p14="http://schemas.microsoft.com/office/powerpoint/2010/main" val="4102356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3#更多信息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5pPr>
              <a:buNone/>
              <a:defRPr/>
            </a:lvl5pPr>
          </a:lstStyle>
          <a:p>
            <a:r>
              <a:rPr lang="zh-CN" altLang="en-US" dirty="0"/>
              <a:t>此版式用于提供给学员更多学习信息。</a:t>
            </a:r>
          </a:p>
        </p:txBody>
      </p:sp>
      <p:cxnSp>
        <p:nvCxnSpPr>
          <p:cNvPr id="12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更多信息</a:t>
            </a:r>
          </a:p>
        </p:txBody>
      </p:sp>
    </p:spTree>
    <p:extLst>
      <p:ext uri="{BB962C8B-B14F-4D97-AF65-F5344CB8AC3E}">
        <p14:creationId xmlns:p14="http://schemas.microsoft.com/office/powerpoint/2010/main" val="25263851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4#学习推荐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endParaRPr lang="zh-CN" altLang="en-US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学习推荐</a:t>
            </a:r>
          </a:p>
        </p:txBody>
      </p:sp>
    </p:spTree>
    <p:extLst>
      <p:ext uri="{BB962C8B-B14F-4D97-AF65-F5344CB8AC3E}">
        <p14:creationId xmlns:p14="http://schemas.microsoft.com/office/powerpoint/2010/main" val="20101912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探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667"/>
          <a:stretch/>
        </p:blipFill>
        <p:spPr>
          <a:xfrm>
            <a:off x="0" y="1"/>
            <a:ext cx="12201373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0738" y="2130702"/>
            <a:ext cx="701032" cy="71765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646" y="907093"/>
            <a:ext cx="6557247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199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8897" y="1949372"/>
            <a:ext cx="6533290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399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231" y="6227191"/>
            <a:ext cx="1616538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3802423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1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F7C7B5-0135-F749-B910-7325E96AE7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33216" y="1843089"/>
            <a:ext cx="10118107" cy="3013725"/>
          </a:xfrm>
          <a:prstGeom prst="rect">
            <a:avLst/>
          </a:prstGeom>
        </p:spPr>
        <p:txBody>
          <a:bodyPr tIns="90000" bIns="90000"/>
          <a:lstStyle>
            <a:lvl1pPr marL="412585" indent="-398304">
              <a:lnSpc>
                <a:spcPct val="70000"/>
              </a:lnSpc>
              <a:buFont typeface="+mj-lt"/>
              <a:buAutoNum type="arabicPeriod"/>
              <a:tabLst/>
              <a:defRPr sz="2199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12585" indent="-398304">
              <a:buFont typeface="+mj-lt"/>
              <a:buAutoNum type="arabicPeriod"/>
              <a:tabLst/>
              <a:defRPr/>
            </a:lvl2pPr>
            <a:lvl3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marL="14281" indent="0">
              <a:buFont typeface="+mj-lt"/>
              <a:buNone/>
              <a:tabLst/>
              <a:defRPr sz="2199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altLang="zh-CN" dirty="0"/>
          </a:p>
        </p:txBody>
      </p:sp>
      <p:cxnSp>
        <p:nvCxnSpPr>
          <p:cNvPr id="3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516" y="1349255"/>
            <a:ext cx="885621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558" y="630374"/>
            <a:ext cx="1147037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599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11163763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7#标题和内容（两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100192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731838" y="1484312"/>
            <a:ext cx="10728326" cy="4443243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r>
              <a:rPr lang="zh-CN" altLang="en-US" dirty="0"/>
              <a:t>单击此处输入文字</a:t>
            </a:r>
          </a:p>
        </p:txBody>
      </p:sp>
    </p:spTree>
    <p:extLst>
      <p:ext uri="{BB962C8B-B14F-4D97-AF65-F5344CB8AC3E}">
        <p14:creationId xmlns:p14="http://schemas.microsoft.com/office/powerpoint/2010/main" val="21669912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35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7*#标题和内容（一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485982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>
                <a:latin typeface="Huawei Sans" panose="020C0503030203020204" pitchFamily="34" charset="0"/>
                <a:ea typeface="方正兰亭黑简体" panose="02000000000000000000" pitchFamily="2" charset="-122"/>
              </a:defRPr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731838" y="1047750"/>
            <a:ext cx="10728326" cy="4879805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r>
              <a:rPr lang="zh-CN" altLang="en-US" dirty="0"/>
              <a:t>单击此处输入文字</a:t>
            </a:r>
          </a:p>
        </p:txBody>
      </p:sp>
    </p:spTree>
    <p:extLst>
      <p:ext uri="{BB962C8B-B14F-4D97-AF65-F5344CB8AC3E}">
        <p14:creationId xmlns:p14="http://schemas.microsoft.com/office/powerpoint/2010/main" val="277827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 userDrawn="1">
          <p15:clr>
            <a:srgbClr val="FBAE40"/>
          </p15:clr>
        </p15:guide>
        <p15:guide id="2" orient="horz" pos="663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8#仅标题（两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100192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/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136438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8*#仅标题（一行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731838" y="447468"/>
            <a:ext cx="10728325" cy="49709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>
              <a:defRPr lang="zh-CN" altLang="en-US" baseline="0" dirty="0"/>
            </a:lvl1pPr>
          </a:lstStyle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26084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9#全白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34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91B414-2B70-450F-BA5E-38AD7A1724A8}" type="datetimeFigureOut">
              <a:rPr lang="zh-CN" altLang="en-US" smtClean="0"/>
              <a:t>2024/4/9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4575FB-0A1E-47E7-954A-6570D98883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6204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5#谢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607486" y="140206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940" dirty="0">
                <a:solidFill>
                  <a:schemeClr val="tx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2149336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#修订记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5470206"/>
              </p:ext>
            </p:extLst>
          </p:nvPr>
        </p:nvGraphicFramePr>
        <p:xfrm>
          <a:off x="1007140" y="1398424"/>
          <a:ext cx="10194260" cy="1082675"/>
        </p:xfrm>
        <a:graphic>
          <a:graphicData uri="http://schemas.openxmlformats.org/drawingml/2006/table">
            <a:tbl>
              <a:tblPr/>
              <a:tblGrid>
                <a:gridCol w="31190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31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46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7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课程编码</a:t>
                      </a:r>
                    </a:p>
                  </a:txBody>
                  <a:tcPr marL="102659" marR="102659" marT="40053" marB="4005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适用产品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产品版本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课程版本</a:t>
                      </a:r>
                      <a:endParaRPr kumimoji="1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Group 2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782951008"/>
              </p:ext>
            </p:extLst>
          </p:nvPr>
        </p:nvGraphicFramePr>
        <p:xfrm>
          <a:off x="1007140" y="2920836"/>
          <a:ext cx="10177327" cy="3038475"/>
        </p:xfrm>
        <a:graphic>
          <a:graphicData uri="http://schemas.openxmlformats.org/drawingml/2006/table">
            <a:tbl>
              <a:tblPr/>
              <a:tblGrid>
                <a:gridCol w="3119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31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676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7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作者</a:t>
                      </a: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/</a:t>
                      </a: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工号</a:t>
                      </a:r>
                    </a:p>
                  </a:txBody>
                  <a:tcPr marL="102659" marR="102659" marT="40053" marB="4005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时间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审核人</a:t>
                      </a:r>
                      <a:r>
                        <a:rPr kumimoji="1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/</a:t>
                      </a:r>
                      <a:r>
                        <a:rPr kumimoji="1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工号</a:t>
                      </a: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uawei Sans" panose="020C0503030203020204" pitchFamily="34" charset="0"/>
                          <a:ea typeface="方正兰亭黑简体" panose="02000000000000000000" pitchFamily="2" charset="-122"/>
                        </a:rPr>
                        <a:t>新开发/优化</a:t>
                      </a:r>
                      <a:endParaRPr kumimoji="1" lang="zh-CN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2659" marR="102659" marT="40053" marB="4005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89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4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zh-CN" alt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uawei Sans" panose="020C0503030203020204" pitchFamily="34" charset="0"/>
                        <a:ea typeface="方正兰亭黑简体" panose="02000000000000000000" pitchFamily="2" charset="-122"/>
                      </a:endParaRPr>
                    </a:p>
                  </a:txBody>
                  <a:tcPr marL="104303" marR="104303" marT="39127" marB="3912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本占位符 7"/>
          <p:cNvSpPr>
            <a:spLocks noGrp="1"/>
          </p:cNvSpPr>
          <p:nvPr>
            <p:ph type="body" sz="quarter" idx="17" hasCustomPrompt="1"/>
          </p:nvPr>
        </p:nvSpPr>
        <p:spPr>
          <a:xfrm>
            <a:off x="1007139" y="1969626"/>
            <a:ext cx="3119030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课程编码</a:t>
            </a:r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4126170" y="1969626"/>
            <a:ext cx="1967450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适用的产品</a:t>
            </a:r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9" hasCustomPrompt="1"/>
          </p:nvPr>
        </p:nvSpPr>
        <p:spPr>
          <a:xfrm>
            <a:off x="6093619" y="1969626"/>
            <a:ext cx="3023155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V5R2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20" hasCustomPrompt="1"/>
          </p:nvPr>
        </p:nvSpPr>
        <p:spPr>
          <a:xfrm>
            <a:off x="9116775" y="1969626"/>
            <a:ext cx="2084625" cy="5048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V1R1</a:t>
            </a:r>
            <a:endParaRPr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007042" y="3517796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4126170" y="3517796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5" hasCustomPrompt="1"/>
          </p:nvPr>
        </p:nvSpPr>
        <p:spPr>
          <a:xfrm>
            <a:off x="6093619" y="3517796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9116775" y="3481792"/>
            <a:ext cx="2056050" cy="504056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新开发</a:t>
            </a:r>
          </a:p>
        </p:txBody>
      </p:sp>
      <p:sp>
        <p:nvSpPr>
          <p:cNvPr id="13" name="Rectangle 2"/>
          <p:cNvSpPr>
            <a:spLocks noChangeArrowheads="1"/>
          </p:cNvSpPr>
          <p:nvPr userDrawn="1"/>
        </p:nvSpPr>
        <p:spPr bwMode="auto">
          <a:xfrm>
            <a:off x="952130" y="368661"/>
            <a:ext cx="2802144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78227" tIns="39112" rIns="78227" bIns="39112" anchor="ctr"/>
          <a:lstStyle/>
          <a:p>
            <a:pPr algn="l" defTabSz="1001223" rtl="0" eaLnBrk="0" fontAlgn="ctr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3499" b="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修订记录</a:t>
            </a:r>
          </a:p>
        </p:txBody>
      </p:sp>
      <p:sp>
        <p:nvSpPr>
          <p:cNvPr id="14" name="Text Box 58"/>
          <p:cNvSpPr txBox="1">
            <a:spLocks noChangeArrowheads="1"/>
          </p:cNvSpPr>
          <p:nvPr userDrawn="1"/>
        </p:nvSpPr>
        <p:spPr bwMode="auto">
          <a:xfrm>
            <a:off x="8900835" y="296652"/>
            <a:ext cx="277122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ctr">
              <a:spcBef>
                <a:spcPct val="50000"/>
              </a:spcBef>
            </a:pPr>
            <a:r>
              <a:rPr lang="zh-CN" altLang="en-US" sz="3998" i="0" baseline="0" dirty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本页不打印</a:t>
            </a:r>
          </a:p>
        </p:txBody>
      </p:sp>
      <p:sp>
        <p:nvSpPr>
          <p:cNvPr id="15" name="文本占位符 7"/>
          <p:cNvSpPr>
            <a:spLocks noGrp="1"/>
          </p:cNvSpPr>
          <p:nvPr>
            <p:ph type="body" sz="quarter" idx="21" hasCustomPrompt="1"/>
          </p:nvPr>
        </p:nvSpPr>
        <p:spPr>
          <a:xfrm>
            <a:off x="1007042" y="4021852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22" hasCustomPrompt="1"/>
          </p:nvPr>
        </p:nvSpPr>
        <p:spPr>
          <a:xfrm>
            <a:off x="4126170" y="4021852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17" name="文本占位符 7"/>
          <p:cNvSpPr>
            <a:spLocks noGrp="1"/>
          </p:cNvSpPr>
          <p:nvPr>
            <p:ph type="body" sz="quarter" idx="23" hasCustomPrompt="1"/>
          </p:nvPr>
        </p:nvSpPr>
        <p:spPr>
          <a:xfrm>
            <a:off x="6093619" y="4021852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18" name="文本占位符 7"/>
          <p:cNvSpPr>
            <a:spLocks noGrp="1"/>
          </p:cNvSpPr>
          <p:nvPr>
            <p:ph type="body" sz="quarter" idx="24" hasCustomPrompt="1"/>
          </p:nvPr>
        </p:nvSpPr>
        <p:spPr>
          <a:xfrm>
            <a:off x="9116775" y="3985848"/>
            <a:ext cx="2084625" cy="504056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19" name="文本占位符 7"/>
          <p:cNvSpPr>
            <a:spLocks noGrp="1"/>
          </p:cNvSpPr>
          <p:nvPr>
            <p:ph type="body" sz="quarter" idx="25" hasCustomPrompt="1"/>
          </p:nvPr>
        </p:nvSpPr>
        <p:spPr>
          <a:xfrm>
            <a:off x="1007042" y="4489904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0" name="文本占位符 7"/>
          <p:cNvSpPr>
            <a:spLocks noGrp="1"/>
          </p:cNvSpPr>
          <p:nvPr>
            <p:ph type="body" sz="quarter" idx="26" hasCustomPrompt="1"/>
          </p:nvPr>
        </p:nvSpPr>
        <p:spPr>
          <a:xfrm>
            <a:off x="4126170" y="4489904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21" name="文本占位符 7"/>
          <p:cNvSpPr>
            <a:spLocks noGrp="1"/>
          </p:cNvSpPr>
          <p:nvPr>
            <p:ph type="body" sz="quarter" idx="27" hasCustomPrompt="1"/>
          </p:nvPr>
        </p:nvSpPr>
        <p:spPr>
          <a:xfrm>
            <a:off x="6093619" y="4489904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2" name="文本占位符 7"/>
          <p:cNvSpPr>
            <a:spLocks noGrp="1"/>
          </p:cNvSpPr>
          <p:nvPr>
            <p:ph type="body" sz="quarter" idx="28" hasCustomPrompt="1"/>
          </p:nvPr>
        </p:nvSpPr>
        <p:spPr>
          <a:xfrm>
            <a:off x="9116775" y="4489904"/>
            <a:ext cx="20560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23" name="文本占位符 7"/>
          <p:cNvSpPr>
            <a:spLocks noGrp="1"/>
          </p:cNvSpPr>
          <p:nvPr>
            <p:ph type="body" sz="quarter" idx="29" hasCustomPrompt="1"/>
          </p:nvPr>
        </p:nvSpPr>
        <p:spPr>
          <a:xfrm>
            <a:off x="1007042" y="5029964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4" name="文本占位符 7"/>
          <p:cNvSpPr>
            <a:spLocks noGrp="1"/>
          </p:cNvSpPr>
          <p:nvPr>
            <p:ph type="body" sz="quarter" idx="30" hasCustomPrompt="1"/>
          </p:nvPr>
        </p:nvSpPr>
        <p:spPr>
          <a:xfrm>
            <a:off x="4126170" y="5029964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25" name="文本占位符 7"/>
          <p:cNvSpPr>
            <a:spLocks noGrp="1"/>
          </p:cNvSpPr>
          <p:nvPr>
            <p:ph type="body" sz="quarter" idx="31" hasCustomPrompt="1"/>
          </p:nvPr>
        </p:nvSpPr>
        <p:spPr>
          <a:xfrm>
            <a:off x="6093619" y="5029964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6" name="文本占位符 7"/>
          <p:cNvSpPr>
            <a:spLocks noGrp="1"/>
          </p:cNvSpPr>
          <p:nvPr>
            <p:ph type="body" sz="quarter" idx="32" hasCustomPrompt="1"/>
          </p:nvPr>
        </p:nvSpPr>
        <p:spPr>
          <a:xfrm>
            <a:off x="9116775" y="5029964"/>
            <a:ext cx="208462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  <p:sp>
        <p:nvSpPr>
          <p:cNvPr id="27" name="文本占位符 7"/>
          <p:cNvSpPr>
            <a:spLocks noGrp="1"/>
          </p:cNvSpPr>
          <p:nvPr>
            <p:ph type="body" sz="quarter" idx="33" hasCustomPrompt="1"/>
          </p:nvPr>
        </p:nvSpPr>
        <p:spPr>
          <a:xfrm>
            <a:off x="1007042" y="5498016"/>
            <a:ext cx="3119128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28" name="文本占位符 7"/>
          <p:cNvSpPr>
            <a:spLocks noGrp="1"/>
          </p:cNvSpPr>
          <p:nvPr>
            <p:ph type="body" sz="quarter" idx="34" hasCustomPrompt="1"/>
          </p:nvPr>
        </p:nvSpPr>
        <p:spPr>
          <a:xfrm>
            <a:off x="4126170" y="5498016"/>
            <a:ext cx="1967450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en-US" altLang="zh-CN" dirty="0"/>
              <a:t>2019.01.25</a:t>
            </a:r>
            <a:endParaRPr lang="zh-CN" altLang="en-US" dirty="0"/>
          </a:p>
        </p:txBody>
      </p:sp>
      <p:sp>
        <p:nvSpPr>
          <p:cNvPr id="29" name="文本占位符 7"/>
          <p:cNvSpPr>
            <a:spLocks noGrp="1"/>
          </p:cNvSpPr>
          <p:nvPr>
            <p:ph type="body" sz="quarter" idx="35" hasCustomPrompt="1"/>
          </p:nvPr>
        </p:nvSpPr>
        <p:spPr>
          <a:xfrm>
            <a:off x="6093619" y="5498016"/>
            <a:ext cx="302315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工号</a:t>
            </a:r>
          </a:p>
        </p:txBody>
      </p:sp>
      <p:sp>
        <p:nvSpPr>
          <p:cNvPr id="30" name="文本占位符 7"/>
          <p:cNvSpPr>
            <a:spLocks noGrp="1"/>
          </p:cNvSpPr>
          <p:nvPr>
            <p:ph type="body" sz="quarter" idx="36" hasCustomPrompt="1"/>
          </p:nvPr>
        </p:nvSpPr>
        <p:spPr>
          <a:xfrm>
            <a:off x="9116775" y="5498016"/>
            <a:ext cx="2084625" cy="46805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buNone/>
              <a:defRPr sz="1599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/>
              <a:t>优化</a:t>
            </a:r>
          </a:p>
        </p:txBody>
      </p:sp>
    </p:spTree>
    <p:extLst>
      <p:ext uri="{BB962C8B-B14F-4D97-AF65-F5344CB8AC3E}">
        <p14:creationId xmlns:p14="http://schemas.microsoft.com/office/powerpoint/2010/main" val="3897983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#前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fontAlgn="ctr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eaLnBrk="1" hangingPunct="1"/>
            <a:r>
              <a:rPr lang="zh-CN" altLang="en-US" dirty="0"/>
              <a:t>本章主要讲述</a:t>
            </a:r>
            <a:r>
              <a:rPr lang="en-US" altLang="zh-CN" dirty="0"/>
              <a:t>...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17614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前言</a:t>
            </a:r>
          </a:p>
        </p:txBody>
      </p:sp>
    </p:spTree>
    <p:extLst>
      <p:ext uri="{BB962C8B-B14F-4D97-AF65-F5344CB8AC3E}">
        <p14:creationId xmlns:p14="http://schemas.microsoft.com/office/powerpoint/2010/main" val="4990536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 userDrawn="1">
          <p15:clr>
            <a:srgbClr val="FBAE40"/>
          </p15:clr>
        </p15:guide>
        <p15:guide id="2" pos="7038" userDrawn="1">
          <p15:clr>
            <a:srgbClr val="FBAE40"/>
          </p15:clr>
        </p15:guide>
        <p15:guide id="3" orient="horz" pos="116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#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eaLnBrk="1" fontAlgn="ctr" hangingPunct="1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eaLnBrk="1" hangingPunct="1"/>
            <a:r>
              <a:rPr lang="zh-CN" altLang="en-US" dirty="0"/>
              <a:t>学完本课程后，您将能够：</a:t>
            </a:r>
            <a:endParaRPr lang="en-US" altLang="zh-CN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20820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01223" eaLnBrk="0" fontAlgn="ctr" hangingPunct="0"/>
            <a:r>
              <a:rPr lang="zh-CN" altLang="en-US" sz="3640" b="0" baseline="0" dirty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目标</a:t>
            </a:r>
            <a:endParaRPr lang="en-US" altLang="zh-CN" sz="3640" b="0" baseline="0" dirty="0">
              <a:solidFill>
                <a:srgbClr val="404040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116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#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5" y="1844675"/>
            <a:ext cx="10153650" cy="4068811"/>
          </a:xfrm>
          <a:prstGeom prst="rect">
            <a:avLst/>
          </a:prstGeom>
        </p:spPr>
        <p:txBody>
          <a:bodyPr/>
          <a:lstStyle>
            <a:lvl1pPr marL="457017" marR="0" indent="-457017" algn="just" defTabSz="801367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Tx/>
              <a:buSzPct val="100000"/>
              <a:buFont typeface="+mj-lt"/>
              <a:buAutoNum type="arabicPeriod"/>
              <a:tabLst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fontAlgn="ctr">
              <a:buClrTx/>
              <a:buSzPct val="100000"/>
              <a:buFont typeface="Huawei Sans" panose="020C0503030203020204" pitchFamily="34" charset="0"/>
              <a:buChar char="▫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一级目录一</a:t>
            </a:r>
            <a:endParaRPr lang="en-US" altLang="zh-CN" dirty="0"/>
          </a:p>
          <a:p>
            <a:pPr marL="653788" lvl="1" indent="-457017">
              <a:buSzPct val="100000"/>
              <a:buFont typeface="+mj-lt"/>
              <a:buAutoNum type="arabicPeriod"/>
            </a:pP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一级目录二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一级目录三</a:t>
            </a:r>
            <a:endParaRPr lang="en-US" altLang="zh-CN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zh-CN" altLang="en-US" dirty="0"/>
              <a:t>一级目录四</a:t>
            </a:r>
            <a:endParaRPr lang="en-US" altLang="zh-CN" dirty="0"/>
          </a:p>
          <a:p>
            <a:endParaRPr lang="zh-CN" altLang="en-US" dirty="0"/>
          </a:p>
        </p:txBody>
      </p:sp>
      <p:cxnSp>
        <p:nvCxnSpPr>
          <p:cNvPr id="28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8" y="1349255"/>
            <a:ext cx="885967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147485" cy="653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defTabSz="1001223" eaLnBrk="0" fontAlgn="ctr" hangingPunct="0">
              <a:defRPr sz="364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</a:lstStyle>
          <a:p>
            <a:pPr lvl="0"/>
            <a:r>
              <a:rPr lang="zh-CN" altLang="en-US" dirty="0">
                <a:solidFill>
                  <a:srgbClr val="404040"/>
                </a:solidFill>
              </a:rPr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9592998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 userDrawn="1">
          <p15:clr>
            <a:srgbClr val="FBAE40"/>
          </p15:clr>
        </p15:guide>
        <p15:guide id="2" pos="7038" userDrawn="1">
          <p15:clr>
            <a:srgbClr val="FBAE40"/>
          </p15:clr>
        </p15:guide>
        <p15:guide id="3" orient="horz" pos="116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#本节概述和学习目标(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1019174" y="1844675"/>
            <a:ext cx="10153651" cy="4082668"/>
          </a:xfrm>
          <a:prstGeom prst="rect">
            <a:avLst/>
          </a:prstGeom>
        </p:spPr>
        <p:txBody>
          <a:bodyPr/>
          <a:lstStyle>
            <a:lvl1pPr marL="302279" indent="-302279" algn="just" fontAlgn="ctr">
              <a:buClrTx/>
              <a:buSzPct val="50000"/>
              <a:buFont typeface="Wingdings" panose="05000000000000000000" pitchFamily="2" charset="2"/>
              <a:buChar char="l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654938" indent="-251899" fontAlgn="ctr">
              <a:buClrTx/>
              <a:buSzPct val="50000"/>
              <a:buFont typeface="Wingdings" panose="05000000000000000000" pitchFamily="2" charset="2"/>
              <a:buChar char="p"/>
              <a:defRPr baseline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2pPr>
            <a:lvl3pPr marL="1003998" indent="-201519" fontAlgn="ctr">
              <a:buSzPct val="50000"/>
              <a:buFont typeface="Wingdings" panose="05000000000000000000" pitchFamily="2" charset="2"/>
              <a:buChar char="n"/>
              <a:defRPr lang="zh-CN" altLang="en-US" baseline="0" dirty="0" smtClean="0">
                <a:solidFill>
                  <a:schemeClr val="tx1"/>
                </a:solidFill>
                <a:latin typeface="Huawei Sans" panose="020C0503030203020204" pitchFamily="34" charset="0"/>
                <a:ea typeface="方正兰亭黑简体" panose="02000000000000000000" pitchFamily="2" charset="-122"/>
              </a:defRPr>
            </a:lvl3pPr>
            <a:lvl4pPr fontAlgn="ctr"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4pPr>
            <a:lvl5pPr marL="1802879" indent="-201519" fontAlgn="ctr">
              <a:buClrTx/>
              <a:buFont typeface="Huawei Sans" panose="020C0503030203020204" pitchFamily="34" charset="0"/>
              <a:buChar char="~"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  <a:p>
            <a:pPr eaLnBrk="1" hangingPunct="1"/>
            <a:endParaRPr lang="en-US" altLang="zh-CN" dirty="0"/>
          </a:p>
        </p:txBody>
      </p:sp>
      <p:cxnSp>
        <p:nvCxnSpPr>
          <p:cNvPr id="1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414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4397358" cy="6524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01223" eaLnBrk="0" fontAlgn="ctr" hangingPunct="0"/>
            <a:r>
              <a:rPr lang="zh-CN" altLang="en-US" sz="3640" b="0" baseline="0" dirty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本节概述和学习目标</a:t>
            </a:r>
          </a:p>
        </p:txBody>
      </p:sp>
    </p:spTree>
    <p:extLst>
      <p:ext uri="{BB962C8B-B14F-4D97-AF65-F5344CB8AC3E}">
        <p14:creationId xmlns:p14="http://schemas.microsoft.com/office/powerpoint/2010/main" val="25280247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2">
          <p15:clr>
            <a:srgbClr val="FBAE40"/>
          </p15:clr>
        </p15:guide>
        <p15:guide id="2" pos="7038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0#思考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019176" y="1844675"/>
            <a:ext cx="10153650" cy="4068812"/>
          </a:xfrm>
          <a:prstGeom prst="rect">
            <a:avLst/>
          </a:prstGeom>
        </p:spPr>
        <p:txBody>
          <a:bodyPr/>
          <a:lstStyle>
            <a:lvl1pPr marL="457200" marR="0" indent="-457200" algn="just" defTabSz="801688" rtl="0" eaLnBrk="1" fontAlgn="ctr" latinLnBrk="0" hangingPunct="1">
              <a:lnSpc>
                <a:spcPct val="14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+mj-lt"/>
              <a:buAutoNum type="arabicPeriod"/>
              <a:tabLst/>
              <a:defRPr sz="2000"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marL="744537" indent="-342900" algn="just" fontAlgn="ctr">
              <a:buSzPct val="100000"/>
              <a:buFont typeface="+mj-lt"/>
              <a:buAutoNum type="alphaUcPeriod"/>
              <a:defRPr sz="1800" baseline="0">
                <a:latin typeface="Huawei Sans" panose="020C0503030203020204" pitchFamily="34" charset="0"/>
              </a:defRPr>
            </a:lvl2pPr>
            <a:lvl3pPr>
              <a:defRPr/>
            </a:lvl3pPr>
            <a:lvl5pPr>
              <a:buNone/>
              <a:defRPr/>
            </a:lvl5pPr>
          </a:lstStyle>
          <a:p>
            <a:r>
              <a:rPr lang="zh-CN" altLang="en-US" dirty="0"/>
              <a:t>此版式用于思考题</a:t>
            </a:r>
            <a:r>
              <a:rPr lang="en-US" altLang="zh-CN" dirty="0"/>
              <a:t>-201501</a:t>
            </a:r>
            <a:r>
              <a:rPr lang="zh-CN" altLang="en-US" dirty="0"/>
              <a:t>具体格式（序号格式需以模板展示）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cxnSp>
        <p:nvCxnSpPr>
          <p:cNvPr id="24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368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1584088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思考题</a:t>
            </a:r>
          </a:p>
        </p:txBody>
      </p:sp>
    </p:spTree>
    <p:extLst>
      <p:ext uri="{BB962C8B-B14F-4D97-AF65-F5344CB8AC3E}">
        <p14:creationId xmlns:p14="http://schemas.microsoft.com/office/powerpoint/2010/main" val="963674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1#本节小结（可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内容占位符 6"/>
          <p:cNvSpPr>
            <a:spLocks noGrp="1"/>
          </p:cNvSpPr>
          <p:nvPr>
            <p:ph sz="quarter" idx="10" hasCustomPrompt="1"/>
          </p:nvPr>
        </p:nvSpPr>
        <p:spPr>
          <a:xfrm>
            <a:off x="1019175" y="1844675"/>
            <a:ext cx="10153650" cy="4082880"/>
          </a:xfrm>
          <a:prstGeom prst="rect">
            <a:avLst/>
          </a:prstGeom>
        </p:spPr>
        <p:txBody>
          <a:bodyPr/>
          <a:lstStyle>
            <a:lvl1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1pPr>
            <a:lvl2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2pPr>
            <a:lvl3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3pPr>
            <a:lvl4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4pPr>
            <a:lvl5pPr algn="just" fontAlgn="ctr">
              <a:buClrTx/>
              <a:defRPr baseline="0"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defRPr>
            </a:lvl5pPr>
          </a:lstStyle>
          <a:p>
            <a:pPr lvl="0"/>
            <a:r>
              <a:rPr lang="zh-CN" altLang="en-US" dirty="0"/>
              <a:t>此版式用于每一节的小结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cxnSp>
        <p:nvCxnSpPr>
          <p:cNvPr id="11" name="直线连接符 14">
            <a:extLst>
              <a:ext uri="{FF2B5EF4-FFF2-40B4-BE49-F238E27FC236}">
                <a16:creationId xmlns:a16="http://schemas.microsoft.com/office/drawing/2014/main" id="{C79E9F57-49BC-DC4A-B843-36D48051C8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029917" y="1349255"/>
            <a:ext cx="1800000" cy="0"/>
          </a:xfrm>
          <a:prstGeom prst="line">
            <a:avLst/>
          </a:prstGeom>
          <a:ln w="28575">
            <a:solidFill>
              <a:srgbClr val="C7000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文本框 16">
            <a:extLst>
              <a:ext uri="{FF2B5EF4-FFF2-40B4-BE49-F238E27FC236}">
                <a16:creationId xmlns:a16="http://schemas.microsoft.com/office/drawing/2014/main" id="{568EC886-2612-1F43-AB51-21A76A078357}"/>
              </a:ext>
            </a:extLst>
          </p:cNvPr>
          <p:cNvSpPr txBox="1"/>
          <p:nvPr userDrawn="1"/>
        </p:nvSpPr>
        <p:spPr>
          <a:xfrm>
            <a:off x="918916" y="630373"/>
            <a:ext cx="2050561" cy="651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36" baseline="0" dirty="0">
                <a:solidFill>
                  <a:srgbClr val="404040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Microsoft YaHei" charset="-122"/>
              </a:rPr>
              <a:t>本节小结</a:t>
            </a:r>
          </a:p>
        </p:txBody>
      </p:sp>
    </p:spTree>
    <p:extLst>
      <p:ext uri="{BB962C8B-B14F-4D97-AF65-F5344CB8AC3E}">
        <p14:creationId xmlns:p14="http://schemas.microsoft.com/office/powerpoint/2010/main" val="405242044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AF72FAD7-C8C3-754A-A498-D3A7EC29A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954" y="6270652"/>
            <a:ext cx="1981542" cy="1536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1000" dirty="0"/>
              <a:t>Security Level:</a:t>
            </a:r>
            <a:endParaRPr lang="en-US" altLang="zh-CN" sz="1000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3089" y="5976169"/>
            <a:ext cx="2257507" cy="482533"/>
          </a:xfrm>
          <a:prstGeom prst="rect">
            <a:avLst/>
          </a:prstGeom>
        </p:spPr>
      </p:pic>
      <p:grpSp>
        <p:nvGrpSpPr>
          <p:cNvPr id="30" name="Group 87">
            <a:extLst>
              <a:ext uri="{FF2B5EF4-FFF2-40B4-BE49-F238E27FC236}">
                <a16:creationId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1" name="矩形 13">
              <a:extLst>
                <a:ext uri="{FF2B5EF4-FFF2-40B4-BE49-F238E27FC236}">
                  <a16:creationId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32" name="文本框 15">
              <a:extLst>
                <a:ext uri="{FF2B5EF4-FFF2-40B4-BE49-F238E27FC236}">
                  <a16:creationId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8" name="矩形 13">
              <a:extLst>
                <a:ext uri="{FF2B5EF4-FFF2-40B4-BE49-F238E27FC236}">
                  <a16:creationId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9" name="文本框 15">
              <a:extLst>
                <a:ext uri="{FF2B5EF4-FFF2-40B4-BE49-F238E27FC236}">
                  <a16:creationId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5" name="矩形 13">
              <a:extLst>
                <a:ext uri="{FF2B5EF4-FFF2-40B4-BE49-F238E27FC236}">
                  <a16:creationId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46" name="矩形 13">
              <a:extLst>
                <a:ext uri="{FF2B5EF4-FFF2-40B4-BE49-F238E27FC236}">
                  <a16:creationId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47" name="矩形 13">
              <a:extLst>
                <a:ext uri="{FF2B5EF4-FFF2-40B4-BE49-F238E27FC236}">
                  <a16:creationId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48" name="矩形 13">
              <a:extLst>
                <a:ext uri="{FF2B5EF4-FFF2-40B4-BE49-F238E27FC236}">
                  <a16:creationId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49" name="矩形 13">
              <a:extLst>
                <a:ext uri="{FF2B5EF4-FFF2-40B4-BE49-F238E27FC236}">
                  <a16:creationId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50" name="矩形 13">
              <a:extLst>
                <a:ext uri="{FF2B5EF4-FFF2-40B4-BE49-F238E27FC236}">
                  <a16:creationId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51" name="矩形 13">
              <a:extLst>
                <a:ext uri="{FF2B5EF4-FFF2-40B4-BE49-F238E27FC236}">
                  <a16:creationId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2" name="矩形 13">
              <a:extLst>
                <a:ext uri="{FF2B5EF4-FFF2-40B4-BE49-F238E27FC236}">
                  <a16:creationId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53" name="矩形 13">
              <a:extLst>
                <a:ext uri="{FF2B5EF4-FFF2-40B4-BE49-F238E27FC236}">
                  <a16:creationId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54" name="矩形 13">
              <a:extLst>
                <a:ext uri="{FF2B5EF4-FFF2-40B4-BE49-F238E27FC236}">
                  <a16:creationId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55" name="矩形 13">
              <a:extLst>
                <a:ext uri="{FF2B5EF4-FFF2-40B4-BE49-F238E27FC236}">
                  <a16:creationId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56" name="矩形 13">
              <a:extLst>
                <a:ext uri="{FF2B5EF4-FFF2-40B4-BE49-F238E27FC236}">
                  <a16:creationId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57" name="矩形 13">
              <a:extLst>
                <a:ext uri="{FF2B5EF4-FFF2-40B4-BE49-F238E27FC236}">
                  <a16:creationId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58" name="矩形 13">
              <a:extLst>
                <a:ext uri="{FF2B5EF4-FFF2-40B4-BE49-F238E27FC236}">
                  <a16:creationId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59" name="矩形 13">
              <a:extLst>
                <a:ext uri="{FF2B5EF4-FFF2-40B4-BE49-F238E27FC236}">
                  <a16:creationId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0" name="矩形 13">
              <a:extLst>
                <a:ext uri="{FF2B5EF4-FFF2-40B4-BE49-F238E27FC236}">
                  <a16:creationId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61" name="矩形 13">
              <a:extLst>
                <a:ext uri="{FF2B5EF4-FFF2-40B4-BE49-F238E27FC236}">
                  <a16:creationId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62" name="矩形 13">
              <a:extLst>
                <a:ext uri="{FF2B5EF4-FFF2-40B4-BE49-F238E27FC236}">
                  <a16:creationId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63" name="矩形 13">
              <a:extLst>
                <a:ext uri="{FF2B5EF4-FFF2-40B4-BE49-F238E27FC236}">
                  <a16:creationId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64" name="矩形 13">
              <a:extLst>
                <a:ext uri="{FF2B5EF4-FFF2-40B4-BE49-F238E27FC236}">
                  <a16:creationId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7226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7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748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orient="horz" pos="572" userDrawn="1">
          <p15:clr>
            <a:srgbClr val="F26B43"/>
          </p15:clr>
        </p15:guide>
        <p15:guide id="4" orient="horz" pos="1230" userDrawn="1">
          <p15:clr>
            <a:srgbClr val="F26B43"/>
          </p15:clr>
        </p15:guide>
        <p15:guide id="5" orient="horz" pos="2160" userDrawn="1">
          <p15:clr>
            <a:srgbClr val="F26B43"/>
          </p15:clr>
        </p15:guide>
        <p15:guide id="6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">
            <a:extLst>
              <a:ext uri="{FF2B5EF4-FFF2-40B4-BE49-F238E27FC236}">
                <a16:creationId xmlns:a16="http://schemas.microsoft.com/office/drawing/2014/main" id="{6785A3D6-1271-D247-9E96-1B376F4BE7BE}"/>
              </a:ext>
            </a:extLst>
          </p:cNvPr>
          <p:cNvSpPr txBox="1"/>
          <p:nvPr userDrawn="1"/>
        </p:nvSpPr>
        <p:spPr>
          <a:xfrm>
            <a:off x="1095467" y="6356939"/>
            <a:ext cx="1463467" cy="242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4" b="0" baseline="0" dirty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Huawei Confidential</a:t>
            </a:r>
          </a:p>
        </p:txBody>
      </p:sp>
      <p:sp>
        <p:nvSpPr>
          <p:cNvPr id="2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1" y="6402806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baseline="0" smtClean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baseline="0" dirty="0">
              <a:solidFill>
                <a:srgbClr val="1D1D1B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5999" y="6319870"/>
            <a:ext cx="1269075" cy="271153"/>
          </a:xfrm>
          <a:prstGeom prst="rect">
            <a:avLst/>
          </a:prstGeom>
        </p:spPr>
      </p:pic>
      <p:grpSp>
        <p:nvGrpSpPr>
          <p:cNvPr id="27" name="Group 87">
            <a:extLst>
              <a:ext uri="{FF2B5EF4-FFF2-40B4-BE49-F238E27FC236}">
                <a16:creationId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28" name="矩形 13">
              <a:extLst>
                <a:ext uri="{FF2B5EF4-FFF2-40B4-BE49-F238E27FC236}">
                  <a16:creationId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29" name="文本框 15">
              <a:extLst>
                <a:ext uri="{FF2B5EF4-FFF2-40B4-BE49-F238E27FC236}">
                  <a16:creationId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0" name="矩形 13">
              <a:extLst>
                <a:ext uri="{FF2B5EF4-FFF2-40B4-BE49-F238E27FC236}">
                  <a16:creationId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1" name="矩形 13">
              <a:extLst>
                <a:ext uri="{FF2B5EF4-FFF2-40B4-BE49-F238E27FC236}">
                  <a16:creationId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6" name="文本框 15">
              <a:extLst>
                <a:ext uri="{FF2B5EF4-FFF2-40B4-BE49-F238E27FC236}">
                  <a16:creationId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38" name="矩形 13">
              <a:extLst>
                <a:ext uri="{FF2B5EF4-FFF2-40B4-BE49-F238E27FC236}">
                  <a16:creationId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71" name="矩形 13">
              <a:extLst>
                <a:ext uri="{FF2B5EF4-FFF2-40B4-BE49-F238E27FC236}">
                  <a16:creationId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72" name="矩形 13">
              <a:extLst>
                <a:ext uri="{FF2B5EF4-FFF2-40B4-BE49-F238E27FC236}">
                  <a16:creationId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73" name="矩形 13">
              <a:extLst>
                <a:ext uri="{FF2B5EF4-FFF2-40B4-BE49-F238E27FC236}">
                  <a16:creationId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74" name="矩形 13">
              <a:extLst>
                <a:ext uri="{FF2B5EF4-FFF2-40B4-BE49-F238E27FC236}">
                  <a16:creationId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75" name="矩形 13">
              <a:extLst>
                <a:ext uri="{FF2B5EF4-FFF2-40B4-BE49-F238E27FC236}">
                  <a16:creationId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76" name="矩形 13">
              <a:extLst>
                <a:ext uri="{FF2B5EF4-FFF2-40B4-BE49-F238E27FC236}">
                  <a16:creationId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7" name="矩形 13">
              <a:extLst>
                <a:ext uri="{FF2B5EF4-FFF2-40B4-BE49-F238E27FC236}">
                  <a16:creationId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78" name="矩形 13">
              <a:extLst>
                <a:ext uri="{FF2B5EF4-FFF2-40B4-BE49-F238E27FC236}">
                  <a16:creationId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79" name="矩形 13">
              <a:extLst>
                <a:ext uri="{FF2B5EF4-FFF2-40B4-BE49-F238E27FC236}">
                  <a16:creationId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80" name="矩形 13">
              <a:extLst>
                <a:ext uri="{FF2B5EF4-FFF2-40B4-BE49-F238E27FC236}">
                  <a16:creationId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81" name="矩形 13">
              <a:extLst>
                <a:ext uri="{FF2B5EF4-FFF2-40B4-BE49-F238E27FC236}">
                  <a16:creationId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82" name="矩形 13">
              <a:extLst>
                <a:ext uri="{FF2B5EF4-FFF2-40B4-BE49-F238E27FC236}">
                  <a16:creationId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83" name="矩形 13">
              <a:extLst>
                <a:ext uri="{FF2B5EF4-FFF2-40B4-BE49-F238E27FC236}">
                  <a16:creationId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84" name="矩形 13">
              <a:extLst>
                <a:ext uri="{FF2B5EF4-FFF2-40B4-BE49-F238E27FC236}">
                  <a16:creationId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85" name="矩形 13">
              <a:extLst>
                <a:ext uri="{FF2B5EF4-FFF2-40B4-BE49-F238E27FC236}">
                  <a16:creationId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86" name="矩形 13">
              <a:extLst>
                <a:ext uri="{FF2B5EF4-FFF2-40B4-BE49-F238E27FC236}">
                  <a16:creationId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87" name="矩形 13">
              <a:extLst>
                <a:ext uri="{FF2B5EF4-FFF2-40B4-BE49-F238E27FC236}">
                  <a16:creationId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0999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28" r:id="rId2"/>
    <p:sldLayoutId id="2147483844" r:id="rId3"/>
    <p:sldLayoutId id="2147483866" r:id="rId4"/>
    <p:sldLayoutId id="2147483846" r:id="rId5"/>
    <p:sldLayoutId id="2147483871" r:id="rId6"/>
    <p:sldLayoutId id="2147483836" r:id="rId7"/>
    <p:sldLayoutId id="2147483837" r:id="rId8"/>
    <p:sldLayoutId id="2147483838" r:id="rId9"/>
    <p:sldLayoutId id="2147483839" r:id="rId10"/>
    <p:sldLayoutId id="2147483872" r:id="rId11"/>
    <p:sldLayoutId id="2147483873" r:id="rId12"/>
  </p:sldLayoutIdLst>
  <p:txStyles>
    <p:titleStyle>
      <a:lvl1pPr algn="l" defTabSz="914034" rtl="0" eaLnBrk="1" fontAlgn="ctr" latinLnBrk="0" hangingPunct="1">
        <a:lnSpc>
          <a:spcPct val="90000"/>
        </a:lnSpc>
        <a:spcBef>
          <a:spcPct val="0"/>
        </a:spcBef>
        <a:buNone/>
        <a:defRPr lang="zh-CN" altLang="en-US" sz="3200" kern="1200" baseline="0" dirty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</p:titleStyle>
    <p:bodyStyle>
      <a:lvl1pPr marL="302279" indent="-302279" algn="l" defTabSz="914034" rtl="0" eaLnBrk="1" fontAlgn="ctr" latinLnBrk="0" hangingPunct="1">
        <a:lnSpc>
          <a:spcPct val="140000"/>
        </a:lnSpc>
        <a:spcBef>
          <a:spcPts val="792"/>
        </a:spcBef>
        <a:buSzPct val="50000"/>
        <a:buFont typeface="Wingdings" panose="05000000000000000000" pitchFamily="2" charset="2"/>
        <a:buChar char="l"/>
        <a:defRPr sz="21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54938" indent="-251899" algn="l" defTabSz="914034" rtl="0" eaLnBrk="1" fontAlgn="ctr" latinLnBrk="0" hangingPunct="1">
        <a:lnSpc>
          <a:spcPct val="140000"/>
        </a:lnSpc>
        <a:spcBef>
          <a:spcPts val="720"/>
        </a:spcBef>
        <a:buClrTx/>
        <a:buSzPct val="50000"/>
        <a:buFont typeface="Wingdings" panose="05000000000000000000" pitchFamily="2" charset="2"/>
        <a:buChar char="p"/>
        <a:defRPr sz="19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2pPr>
      <a:lvl3pPr marL="1003998" indent="-201519" algn="l" defTabSz="914034" rtl="0" eaLnBrk="1" fontAlgn="ctr" latinLnBrk="0" hangingPunct="1">
        <a:lnSpc>
          <a:spcPct val="140000"/>
        </a:lnSpc>
        <a:spcBef>
          <a:spcPts val="648"/>
        </a:spcBef>
        <a:buClrTx/>
        <a:buSzPct val="50000"/>
        <a:buFont typeface="Wingdings" panose="05000000000000000000" pitchFamily="2" charset="2"/>
        <a:buChar char="n"/>
        <a:defRPr sz="17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3pPr>
      <a:lvl4pPr marL="1399840" indent="-197921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−"/>
        <a:defRPr sz="15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4pPr>
      <a:lvl5pPr marL="1802879" indent="-201519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~"/>
        <a:defRPr sz="1399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5pPr>
      <a:lvl6pPr marL="2513594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1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1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034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1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8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642" userDrawn="1">
          <p15:clr>
            <a:srgbClr val="F26B43"/>
          </p15:clr>
        </p15:guide>
        <p15:guide id="4" pos="7038" userDrawn="1">
          <p15:clr>
            <a:srgbClr val="F26B43"/>
          </p15:clr>
        </p15:guide>
        <p15:guide id="5" orient="horz" pos="2341" userDrawn="1">
          <p15:clr>
            <a:srgbClr val="F26B43"/>
          </p15:clr>
        </p15:guide>
        <p15:guide id="6" orient="horz" pos="3906" userDrawn="1">
          <p15:clr>
            <a:srgbClr val="F26B43"/>
          </p15:clr>
        </p15:guide>
        <p15:guide id="7" orient="horz" pos="1162" userDrawn="1">
          <p15:clr>
            <a:srgbClr val="F26B43"/>
          </p15:clr>
        </p15:guide>
        <p15:guide id="8" pos="3840" userDrawn="1">
          <p15:clr>
            <a:srgbClr val="F26B43"/>
          </p15:clr>
        </p15:guide>
        <p15:guide id="9" orient="horz" pos="731" userDrawn="1">
          <p15:clr>
            <a:srgbClr val="F26B43"/>
          </p15:clr>
        </p15:guide>
        <p15:guide id="10" orient="horz" pos="867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734131" y="457499"/>
            <a:ext cx="10726032" cy="980113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/>
          <a:p>
            <a:pPr marL="0" lvl="0" indent="0" defTabSz="1187798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28" name="Rectangle 57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1484313"/>
            <a:ext cx="10728325" cy="4443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41" tIns="40071" rIns="80141" bIns="4007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3" name="TextBox 2">
            <a:extLst>
              <a:ext uri="{FF2B5EF4-FFF2-40B4-BE49-F238E27FC236}">
                <a16:creationId xmlns:a16="http://schemas.microsoft.com/office/drawing/2014/main" id="{6785A3D6-1271-D247-9E96-1B376F4BE7BE}"/>
              </a:ext>
            </a:extLst>
          </p:cNvPr>
          <p:cNvSpPr txBox="1"/>
          <p:nvPr userDrawn="1"/>
        </p:nvSpPr>
        <p:spPr>
          <a:xfrm>
            <a:off x="1095467" y="6356939"/>
            <a:ext cx="1463467" cy="242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74" b="0" baseline="0" dirty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t>Huawei Confidential</a:t>
            </a:r>
          </a:p>
        </p:txBody>
      </p:sp>
      <p:sp>
        <p:nvSpPr>
          <p:cNvPr id="2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1" y="6402806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baseline="0" smtClean="0">
                <a:solidFill>
                  <a:srgbClr val="1D1D1B"/>
                </a:solidFill>
                <a:latin typeface="Huawei Sans" panose="020C0503030203020204" pitchFamily="34" charset="0"/>
                <a:ea typeface="方正兰亭黑简体" panose="02000000000000000000" pitchFamily="2" charset="-122"/>
                <a:cs typeface="Huawei Sans" panose="020C0503030203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baseline="0" dirty="0">
              <a:solidFill>
                <a:srgbClr val="1D1D1B"/>
              </a:solidFill>
              <a:latin typeface="Huawei Sans" panose="020C0503030203020204" pitchFamily="34" charset="0"/>
              <a:ea typeface="方正兰亭黑简体" panose="02000000000000000000" pitchFamily="2" charset="-122"/>
              <a:cs typeface="Huawei Sans" panose="020C0503030203020204" pitchFamily="34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5999" y="6319870"/>
            <a:ext cx="1269075" cy="271153"/>
          </a:xfrm>
          <a:prstGeom prst="rect">
            <a:avLst/>
          </a:prstGeom>
        </p:spPr>
      </p:pic>
      <p:grpSp>
        <p:nvGrpSpPr>
          <p:cNvPr id="29" name="Group 87">
            <a:extLst>
              <a:ext uri="{FF2B5EF4-FFF2-40B4-BE49-F238E27FC236}">
                <a16:creationId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0" name="矩形 13">
              <a:extLst>
                <a:ext uri="{FF2B5EF4-FFF2-40B4-BE49-F238E27FC236}">
                  <a16:creationId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31" name="文本框 15">
              <a:extLst>
                <a:ext uri="{FF2B5EF4-FFF2-40B4-BE49-F238E27FC236}">
                  <a16:creationId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8" name="文本框 15">
              <a:extLst>
                <a:ext uri="{FF2B5EF4-FFF2-40B4-BE49-F238E27FC236}">
                  <a16:creationId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70" name="矩形 13">
              <a:extLst>
                <a:ext uri="{FF2B5EF4-FFF2-40B4-BE49-F238E27FC236}">
                  <a16:creationId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" name="矩形 13">
              <a:extLst>
                <a:ext uri="{FF2B5EF4-FFF2-40B4-BE49-F238E27FC236}">
                  <a16:creationId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72" name="矩形 13">
              <a:extLst>
                <a:ext uri="{FF2B5EF4-FFF2-40B4-BE49-F238E27FC236}">
                  <a16:creationId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73" name="矩形 13">
              <a:extLst>
                <a:ext uri="{FF2B5EF4-FFF2-40B4-BE49-F238E27FC236}">
                  <a16:creationId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74" name="矩形 13">
              <a:extLst>
                <a:ext uri="{FF2B5EF4-FFF2-40B4-BE49-F238E27FC236}">
                  <a16:creationId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75" name="矩形 13">
              <a:extLst>
                <a:ext uri="{FF2B5EF4-FFF2-40B4-BE49-F238E27FC236}">
                  <a16:creationId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76" name="矩形 13">
              <a:extLst>
                <a:ext uri="{FF2B5EF4-FFF2-40B4-BE49-F238E27FC236}">
                  <a16:creationId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77" name="矩形 13">
              <a:extLst>
                <a:ext uri="{FF2B5EF4-FFF2-40B4-BE49-F238E27FC236}">
                  <a16:creationId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78" name="矩形 13">
              <a:extLst>
                <a:ext uri="{FF2B5EF4-FFF2-40B4-BE49-F238E27FC236}">
                  <a16:creationId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9" name="矩形 13">
              <a:extLst>
                <a:ext uri="{FF2B5EF4-FFF2-40B4-BE49-F238E27FC236}">
                  <a16:creationId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80" name="矩形 13">
              <a:extLst>
                <a:ext uri="{FF2B5EF4-FFF2-40B4-BE49-F238E27FC236}">
                  <a16:creationId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81" name="矩形 13">
              <a:extLst>
                <a:ext uri="{FF2B5EF4-FFF2-40B4-BE49-F238E27FC236}">
                  <a16:creationId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82" name="矩形 13">
              <a:extLst>
                <a:ext uri="{FF2B5EF4-FFF2-40B4-BE49-F238E27FC236}">
                  <a16:creationId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83" name="矩形 13">
              <a:extLst>
                <a:ext uri="{FF2B5EF4-FFF2-40B4-BE49-F238E27FC236}">
                  <a16:creationId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84" name="矩形 13">
              <a:extLst>
                <a:ext uri="{FF2B5EF4-FFF2-40B4-BE49-F238E27FC236}">
                  <a16:creationId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85" name="矩形 13">
              <a:extLst>
                <a:ext uri="{FF2B5EF4-FFF2-40B4-BE49-F238E27FC236}">
                  <a16:creationId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86" name="矩形 13">
              <a:extLst>
                <a:ext uri="{FF2B5EF4-FFF2-40B4-BE49-F238E27FC236}">
                  <a16:creationId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87" name="矩形 13">
              <a:extLst>
                <a:ext uri="{FF2B5EF4-FFF2-40B4-BE49-F238E27FC236}">
                  <a16:creationId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88" name="矩形 13">
              <a:extLst>
                <a:ext uri="{FF2B5EF4-FFF2-40B4-BE49-F238E27FC236}">
                  <a16:creationId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89" name="矩形 13">
              <a:extLst>
                <a:ext uri="{FF2B5EF4-FFF2-40B4-BE49-F238E27FC236}">
                  <a16:creationId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0900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69" r:id="rId2"/>
    <p:sldLayoutId id="2147483862" r:id="rId3"/>
    <p:sldLayoutId id="2147483870" r:id="rId4"/>
    <p:sldLayoutId id="2147483863" r:id="rId5"/>
  </p:sldLayoutIdLst>
  <p:txStyles>
    <p:titleStyle>
      <a:lvl1pPr algn="l" defTabSz="914034" rtl="0" eaLnBrk="1" fontAlgn="base" latinLnBrk="0" hangingPunct="1">
        <a:lnSpc>
          <a:spcPct val="90000"/>
        </a:lnSpc>
        <a:spcBef>
          <a:spcPct val="0"/>
        </a:spcBef>
        <a:buNone/>
        <a:defRPr lang="zh-CN" altLang="en-US" sz="3200" kern="1200" baseline="0" dirty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</p:titleStyle>
    <p:bodyStyle>
      <a:lvl1pPr marL="302279" indent="-302279" algn="l" defTabSz="914034" rtl="0" eaLnBrk="1" fontAlgn="ctr" latinLnBrk="0" hangingPunct="1">
        <a:lnSpc>
          <a:spcPct val="140000"/>
        </a:lnSpc>
        <a:spcBef>
          <a:spcPts val="792"/>
        </a:spcBef>
        <a:buSzPct val="50000"/>
        <a:buFont typeface="Wingdings" panose="05000000000000000000" pitchFamily="2" charset="2"/>
        <a:buChar char="l"/>
        <a:defRPr sz="21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1pPr>
      <a:lvl2pPr marL="654938" indent="-251899" algn="l" defTabSz="914034" rtl="0" eaLnBrk="1" fontAlgn="ctr" latinLnBrk="0" hangingPunct="1">
        <a:lnSpc>
          <a:spcPct val="140000"/>
        </a:lnSpc>
        <a:spcBef>
          <a:spcPts val="720"/>
        </a:spcBef>
        <a:buClrTx/>
        <a:buSzPct val="50000"/>
        <a:buFont typeface="Wingdings" panose="05000000000000000000" pitchFamily="2" charset="2"/>
        <a:buChar char="p"/>
        <a:defRPr sz="19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2pPr>
      <a:lvl3pPr marL="1003998" indent="-201519" algn="l" defTabSz="914034" rtl="0" eaLnBrk="1" fontAlgn="ctr" latinLnBrk="0" hangingPunct="1">
        <a:lnSpc>
          <a:spcPct val="140000"/>
        </a:lnSpc>
        <a:spcBef>
          <a:spcPts val="648"/>
        </a:spcBef>
        <a:buClrTx/>
        <a:buSzPct val="50000"/>
        <a:buFont typeface="Wingdings" panose="05000000000000000000" pitchFamily="2" charset="2"/>
        <a:buChar char="n"/>
        <a:defRPr sz="17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3pPr>
      <a:lvl4pPr marL="1399840" indent="-197921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−"/>
        <a:defRPr sz="15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4pPr>
      <a:lvl5pPr marL="1802879" indent="-201519" algn="l" defTabSz="914034" rtl="0" eaLnBrk="1" fontAlgn="ctr" latinLnBrk="0" hangingPunct="1">
        <a:lnSpc>
          <a:spcPct val="140000"/>
        </a:lnSpc>
        <a:spcBef>
          <a:spcPts val="576"/>
        </a:spcBef>
        <a:buFont typeface="Huawei Sans" panose="020C0503030203020204" pitchFamily="34" charset="0"/>
        <a:buChar char="~"/>
        <a:defRPr sz="1399" kern="1200" baseline="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+mn-cs"/>
        </a:defRPr>
      </a:lvl5pPr>
      <a:lvl6pPr marL="2513594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1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1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034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1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8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7219">
          <p15:clr>
            <a:srgbClr val="F26B43"/>
          </p15:clr>
        </p15:guide>
        <p15:guide id="3" orient="horz" pos="278" userDrawn="1">
          <p15:clr>
            <a:srgbClr val="F26B43"/>
          </p15:clr>
        </p15:guide>
        <p15:guide id="4" orient="horz" pos="3906">
          <p15:clr>
            <a:srgbClr val="F26B43"/>
          </p15:clr>
        </p15:guide>
        <p15:guide id="6" pos="3840">
          <p15:clr>
            <a:srgbClr val="F26B43"/>
          </p15:clr>
        </p15:guide>
        <p15:guide id="7" pos="461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87">
            <a:extLst>
              <a:ext uri="{FF2B5EF4-FFF2-40B4-BE49-F238E27FC236}">
                <a16:creationId xmlns:a16="http://schemas.microsoft.com/office/drawing/2014/main" id="{37333705-F8D6-2847-B3CB-F2FAB51E2A3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290471" y="2625389"/>
            <a:ext cx="1963323" cy="4233515"/>
            <a:chOff x="5343885" y="-48857"/>
            <a:chExt cx="3263586" cy="7037279"/>
          </a:xfrm>
        </p:grpSpPr>
        <p:sp>
          <p:nvSpPr>
            <p:cNvPr id="30" name="矩形 13">
              <a:extLst>
                <a:ext uri="{FF2B5EF4-FFF2-40B4-BE49-F238E27FC236}">
                  <a16:creationId xmlns:a16="http://schemas.microsoft.com/office/drawing/2014/main" id="{B14DFA89-D483-CF47-82CC-DD86D7CAB09E}"/>
                </a:ext>
              </a:extLst>
            </p:cNvPr>
            <p:cNvSpPr/>
            <p:nvPr userDrawn="1"/>
          </p:nvSpPr>
          <p:spPr>
            <a:xfrm>
              <a:off x="5356401" y="1934171"/>
              <a:ext cx="791510" cy="664397"/>
            </a:xfrm>
            <a:prstGeom prst="rect">
              <a:avLst/>
            </a:prstGeom>
            <a:solidFill>
              <a:srgbClr val="C400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196/0/84</a:t>
              </a:r>
            </a:p>
          </p:txBody>
        </p:sp>
        <p:sp>
          <p:nvSpPr>
            <p:cNvPr id="31" name="文本框 15">
              <a:extLst>
                <a:ext uri="{FF2B5EF4-FFF2-40B4-BE49-F238E27FC236}">
                  <a16:creationId xmlns:a16="http://schemas.microsoft.com/office/drawing/2014/main" id="{8223ADA0-340A-794B-93B7-24AFF612A719}"/>
                </a:ext>
              </a:extLst>
            </p:cNvPr>
            <p:cNvSpPr txBox="1"/>
            <p:nvPr userDrawn="1"/>
          </p:nvSpPr>
          <p:spPr>
            <a:xfrm>
              <a:off x="5352723" y="1694497"/>
              <a:ext cx="1052647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公司辅助色</a:t>
              </a:r>
            </a:p>
          </p:txBody>
        </p:sp>
        <p:sp>
          <p:nvSpPr>
            <p:cNvPr id="32" name="矩形 13">
              <a:extLst>
                <a:ext uri="{FF2B5EF4-FFF2-40B4-BE49-F238E27FC236}">
                  <a16:creationId xmlns:a16="http://schemas.microsoft.com/office/drawing/2014/main" id="{5F63E0E3-4F22-7948-AB1A-40A84ECA92EC}"/>
                </a:ext>
              </a:extLst>
            </p:cNvPr>
            <p:cNvSpPr/>
            <p:nvPr userDrawn="1"/>
          </p:nvSpPr>
          <p:spPr>
            <a:xfrm>
              <a:off x="6184680" y="1934171"/>
              <a:ext cx="791510" cy="664397"/>
            </a:xfrm>
            <a:prstGeom prst="rect">
              <a:avLst/>
            </a:prstGeom>
            <a:solidFill>
              <a:srgbClr val="CB37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203/55/120</a:t>
              </a:r>
            </a:p>
          </p:txBody>
        </p:sp>
        <p:sp>
          <p:nvSpPr>
            <p:cNvPr id="33" name="矩形 13">
              <a:extLst>
                <a:ext uri="{FF2B5EF4-FFF2-40B4-BE49-F238E27FC236}">
                  <a16:creationId xmlns:a16="http://schemas.microsoft.com/office/drawing/2014/main" id="{29C4A3C6-7C7B-7140-8F73-591E9F49143F}"/>
                </a:ext>
              </a:extLst>
            </p:cNvPr>
            <p:cNvSpPr/>
            <p:nvPr userDrawn="1"/>
          </p:nvSpPr>
          <p:spPr>
            <a:xfrm>
              <a:off x="5356401" y="3403061"/>
              <a:ext cx="791510" cy="664397"/>
            </a:xfrm>
            <a:prstGeom prst="rect">
              <a:avLst/>
            </a:prstGeom>
            <a:solidFill>
              <a:srgbClr val="ED6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237/109/0</a:t>
              </a:r>
            </a:p>
          </p:txBody>
        </p:sp>
        <p:sp>
          <p:nvSpPr>
            <p:cNvPr id="34" name="矩形 13">
              <a:extLst>
                <a:ext uri="{FF2B5EF4-FFF2-40B4-BE49-F238E27FC236}">
                  <a16:creationId xmlns:a16="http://schemas.microsoft.com/office/drawing/2014/main" id="{BE4C9A8D-46B0-5B40-BC47-DB6C4899227F}"/>
                </a:ext>
              </a:extLst>
            </p:cNvPr>
            <p:cNvSpPr/>
            <p:nvPr userDrawn="1"/>
          </p:nvSpPr>
          <p:spPr>
            <a:xfrm>
              <a:off x="6184680" y="2673360"/>
              <a:ext cx="791510" cy="664397"/>
            </a:xfrm>
            <a:prstGeom prst="rect">
              <a:avLst/>
            </a:prstGeom>
            <a:solidFill>
              <a:srgbClr val="9936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153/54/54</a:t>
              </a:r>
            </a:p>
          </p:txBody>
        </p:sp>
        <p:sp>
          <p:nvSpPr>
            <p:cNvPr id="35" name="矩形 13">
              <a:extLst>
                <a:ext uri="{FF2B5EF4-FFF2-40B4-BE49-F238E27FC236}">
                  <a16:creationId xmlns:a16="http://schemas.microsoft.com/office/drawing/2014/main" id="{612F2ED4-F7A4-9E48-95E1-8D07B3BBE962}"/>
                </a:ext>
              </a:extLst>
            </p:cNvPr>
            <p:cNvSpPr/>
            <p:nvPr userDrawn="1"/>
          </p:nvSpPr>
          <p:spPr>
            <a:xfrm>
              <a:off x="5356401" y="4866463"/>
              <a:ext cx="791510" cy="664397"/>
            </a:xfrm>
            <a:prstGeom prst="rect">
              <a:avLst/>
            </a:prstGeom>
            <a:solidFill>
              <a:srgbClr val="62B2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98/178/48</a:t>
              </a:r>
            </a:p>
          </p:txBody>
        </p:sp>
        <p:sp>
          <p:nvSpPr>
            <p:cNvPr id="36" name="矩形 13">
              <a:extLst>
                <a:ext uri="{FF2B5EF4-FFF2-40B4-BE49-F238E27FC236}">
                  <a16:creationId xmlns:a16="http://schemas.microsoft.com/office/drawing/2014/main" id="{A9E1D476-C288-8945-A68A-1F20C557294B}"/>
                </a:ext>
              </a:extLst>
            </p:cNvPr>
            <p:cNvSpPr/>
            <p:nvPr userDrawn="1"/>
          </p:nvSpPr>
          <p:spPr>
            <a:xfrm>
              <a:off x="6184680" y="3415851"/>
              <a:ext cx="791510" cy="664397"/>
            </a:xfrm>
            <a:prstGeom prst="rect">
              <a:avLst/>
            </a:prstGeom>
            <a:solidFill>
              <a:srgbClr val="F289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242/137/68</a:t>
              </a:r>
              <a:endParaRPr kumimoji="1" lang="mr-IN" altLang="zh-CN" sz="500" b="1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矩形 13">
              <a:extLst>
                <a:ext uri="{FF2B5EF4-FFF2-40B4-BE49-F238E27FC236}">
                  <a16:creationId xmlns:a16="http://schemas.microsoft.com/office/drawing/2014/main" id="{42823EBB-E62E-F149-AC9A-09950051F283}"/>
                </a:ext>
              </a:extLst>
            </p:cNvPr>
            <p:cNvSpPr/>
            <p:nvPr userDrawn="1"/>
          </p:nvSpPr>
          <p:spPr>
            <a:xfrm>
              <a:off x="5353240" y="184963"/>
              <a:ext cx="791510" cy="664397"/>
            </a:xfrm>
            <a:prstGeom prst="rect">
              <a:avLst/>
            </a:prstGeom>
            <a:solidFill>
              <a:srgbClr val="C70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185C</a:t>
              </a:r>
            </a:p>
            <a:p>
              <a:pPr algn="ctr">
                <a:lnSpc>
                  <a:spcPts val="620"/>
                </a:lnSpc>
                <a:spcBef>
                  <a:spcPts val="0"/>
                </a:spcBef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199/0/11  </a:t>
              </a:r>
            </a:p>
          </p:txBody>
        </p:sp>
        <p:sp>
          <p:nvSpPr>
            <p:cNvPr id="38" name="文本框 15">
              <a:extLst>
                <a:ext uri="{FF2B5EF4-FFF2-40B4-BE49-F238E27FC236}">
                  <a16:creationId xmlns:a16="http://schemas.microsoft.com/office/drawing/2014/main" id="{EA01C299-6FF2-3642-AAEC-A1DF62D9C654}"/>
                </a:ext>
              </a:extLst>
            </p:cNvPr>
            <p:cNvSpPr txBox="1"/>
            <p:nvPr userDrawn="1"/>
          </p:nvSpPr>
          <p:spPr>
            <a:xfrm>
              <a:off x="5343885" y="-48857"/>
              <a:ext cx="726488" cy="204645"/>
            </a:xfrm>
            <a:prstGeom prst="rect">
              <a:avLst/>
            </a:prstGeom>
            <a:noFill/>
          </p:spPr>
          <p:txBody>
            <a:bodyPr wrap="square" lIns="0" tIns="0" rIns="0" bIns="0" rtlCol="0" anchor="b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800" b="0" i="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公司色</a:t>
              </a:r>
            </a:p>
          </p:txBody>
        </p:sp>
        <p:sp>
          <p:nvSpPr>
            <p:cNvPr id="39" name="矩形 13">
              <a:extLst>
                <a:ext uri="{FF2B5EF4-FFF2-40B4-BE49-F238E27FC236}">
                  <a16:creationId xmlns:a16="http://schemas.microsoft.com/office/drawing/2014/main" id="{B84AB502-165F-764A-9621-65CA8CBBEAEA}"/>
                </a:ext>
              </a:extLst>
            </p:cNvPr>
            <p:cNvSpPr/>
            <p:nvPr userDrawn="1"/>
          </p:nvSpPr>
          <p:spPr>
            <a:xfrm>
              <a:off x="5352600" y="918047"/>
              <a:ext cx="791510" cy="664397"/>
            </a:xfrm>
            <a:prstGeom prst="rect">
              <a:avLst/>
            </a:prstGeom>
            <a:solidFill>
              <a:srgbClr val="C810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PANTONE 186C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chemeClr val="tx2"/>
                  </a:solidFill>
                  <a:latin typeface="Arial" charset="0"/>
                  <a:ea typeface="Arial" charset="0"/>
                  <a:cs typeface="Arial" charset="0"/>
                </a:rPr>
                <a:t>200/16/46  </a:t>
              </a:r>
            </a:p>
          </p:txBody>
        </p:sp>
        <p:sp>
          <p:nvSpPr>
            <p:cNvPr id="40" name="矩形 13">
              <a:extLst>
                <a:ext uri="{FF2B5EF4-FFF2-40B4-BE49-F238E27FC236}">
                  <a16:creationId xmlns:a16="http://schemas.microsoft.com/office/drawing/2014/main" id="{CB8870E8-3E95-764C-B621-A168E194CC7A}"/>
                </a:ext>
              </a:extLst>
            </p:cNvPr>
            <p:cNvSpPr/>
            <p:nvPr userDrawn="1"/>
          </p:nvSpPr>
          <p:spPr>
            <a:xfrm>
              <a:off x="5354164" y="2665974"/>
              <a:ext cx="791510" cy="664397"/>
            </a:xfrm>
            <a:prstGeom prst="rect">
              <a:avLst/>
            </a:prstGeom>
            <a:solidFill>
              <a:srgbClr val="7F00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127/0/1</a:t>
              </a:r>
            </a:p>
          </p:txBody>
        </p:sp>
        <p:sp>
          <p:nvSpPr>
            <p:cNvPr id="41" name="矩形 13">
              <a:extLst>
                <a:ext uri="{FF2B5EF4-FFF2-40B4-BE49-F238E27FC236}">
                  <a16:creationId xmlns:a16="http://schemas.microsoft.com/office/drawing/2014/main" id="{356EF69A-1936-544F-A95F-0664F4E186D5}"/>
                </a:ext>
              </a:extLst>
            </p:cNvPr>
            <p:cNvSpPr/>
            <p:nvPr userDrawn="1"/>
          </p:nvSpPr>
          <p:spPr>
            <a:xfrm>
              <a:off x="5354164" y="4134866"/>
              <a:ext cx="791510" cy="664397"/>
            </a:xfrm>
            <a:prstGeom prst="rect">
              <a:avLst/>
            </a:prstGeom>
            <a:solidFill>
              <a:srgbClr val="FCC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52/200/0</a:t>
              </a:r>
            </a:p>
          </p:txBody>
        </p: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id="{03EBAB43-95A5-1C4A-8458-B86EB3D51FCA}"/>
                </a:ext>
              </a:extLst>
            </p:cNvPr>
            <p:cNvSpPr/>
            <p:nvPr userDrawn="1"/>
          </p:nvSpPr>
          <p:spPr>
            <a:xfrm>
              <a:off x="5354164" y="5596166"/>
              <a:ext cx="791510" cy="664397"/>
            </a:xfrm>
            <a:prstGeom prst="rect">
              <a:avLst/>
            </a:prstGeom>
            <a:solidFill>
              <a:srgbClr val="30B5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48/181/197</a:t>
              </a:r>
            </a:p>
          </p:txBody>
        </p:sp>
        <p:sp>
          <p:nvSpPr>
            <p:cNvPr id="43" name="矩形 13">
              <a:extLst>
                <a:ext uri="{FF2B5EF4-FFF2-40B4-BE49-F238E27FC236}">
                  <a16:creationId xmlns:a16="http://schemas.microsoft.com/office/drawing/2014/main" id="{371A8520-F934-304C-B57F-B49F768694E2}"/>
                </a:ext>
              </a:extLst>
            </p:cNvPr>
            <p:cNvSpPr/>
            <p:nvPr userDrawn="1"/>
          </p:nvSpPr>
          <p:spPr>
            <a:xfrm>
              <a:off x="6194511" y="4866463"/>
              <a:ext cx="791510" cy="664397"/>
            </a:xfrm>
            <a:prstGeom prst="rect">
              <a:avLst/>
            </a:prstGeom>
            <a:solidFill>
              <a:srgbClr val="81C1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129/193/95</a:t>
              </a:r>
            </a:p>
          </p:txBody>
        </p:sp>
        <p:sp>
          <p:nvSpPr>
            <p:cNvPr id="44" name="矩形 13">
              <a:extLst>
                <a:ext uri="{FF2B5EF4-FFF2-40B4-BE49-F238E27FC236}">
                  <a16:creationId xmlns:a16="http://schemas.microsoft.com/office/drawing/2014/main" id="{B83004D7-279B-C14E-9FCF-870FA1B74FDF}"/>
                </a:ext>
              </a:extLst>
            </p:cNvPr>
            <p:cNvSpPr/>
            <p:nvPr userDrawn="1"/>
          </p:nvSpPr>
          <p:spPr>
            <a:xfrm>
              <a:off x="6192274" y="4134866"/>
              <a:ext cx="791510" cy="664397"/>
            </a:xfrm>
            <a:prstGeom prst="rect">
              <a:avLst/>
            </a:prstGeom>
            <a:solidFill>
              <a:srgbClr val="FDD3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253/211/81</a:t>
              </a:r>
            </a:p>
          </p:txBody>
        </p:sp>
        <p:sp>
          <p:nvSpPr>
            <p:cNvPr id="45" name="矩形 13">
              <a:extLst>
                <a:ext uri="{FF2B5EF4-FFF2-40B4-BE49-F238E27FC236}">
                  <a16:creationId xmlns:a16="http://schemas.microsoft.com/office/drawing/2014/main" id="{99635968-4E69-CC41-9D78-6DF253FE3035}"/>
                </a:ext>
              </a:extLst>
            </p:cNvPr>
            <p:cNvSpPr/>
            <p:nvPr userDrawn="1"/>
          </p:nvSpPr>
          <p:spPr>
            <a:xfrm>
              <a:off x="6192274" y="5596166"/>
              <a:ext cx="791510" cy="664397"/>
            </a:xfrm>
            <a:prstGeom prst="rect">
              <a:avLst/>
            </a:prstGeom>
            <a:solidFill>
              <a:srgbClr val="56C4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86/196/210</a:t>
              </a:r>
            </a:p>
          </p:txBody>
        </p:sp>
        <p:sp>
          <p:nvSpPr>
            <p:cNvPr id="46" name="矩形 13">
              <a:extLst>
                <a:ext uri="{FF2B5EF4-FFF2-40B4-BE49-F238E27FC236}">
                  <a16:creationId xmlns:a16="http://schemas.microsoft.com/office/drawing/2014/main" id="{BDBE4949-07B7-F046-AD95-68E4B0C11CCD}"/>
                </a:ext>
              </a:extLst>
            </p:cNvPr>
            <p:cNvSpPr/>
            <p:nvPr/>
          </p:nvSpPr>
          <p:spPr>
            <a:xfrm>
              <a:off x="6186245" y="184963"/>
              <a:ext cx="791510" cy="664397"/>
            </a:xfrm>
            <a:prstGeom prst="rect">
              <a:avLst/>
            </a:prstGeom>
            <a:solidFill>
              <a:srgbClr val="D339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211/57/65</a:t>
              </a:r>
            </a:p>
          </p:txBody>
        </p:sp>
        <p:sp>
          <p:nvSpPr>
            <p:cNvPr id="47" name="矩形 13">
              <a:extLst>
                <a:ext uri="{FF2B5EF4-FFF2-40B4-BE49-F238E27FC236}">
                  <a16:creationId xmlns:a16="http://schemas.microsoft.com/office/drawing/2014/main" id="{AA9F9E00-6A31-F14B-A2E4-79908835FD14}"/>
                </a:ext>
              </a:extLst>
            </p:cNvPr>
            <p:cNvSpPr/>
            <p:nvPr/>
          </p:nvSpPr>
          <p:spPr>
            <a:xfrm>
              <a:off x="6185604" y="918047"/>
              <a:ext cx="791510" cy="664397"/>
            </a:xfrm>
            <a:prstGeom prst="rect">
              <a:avLst/>
            </a:prstGeom>
            <a:solidFill>
              <a:srgbClr val="D338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211/56/89</a:t>
              </a:r>
            </a:p>
          </p:txBody>
        </p:sp>
        <p:sp>
          <p:nvSpPr>
            <p:cNvPr id="48" name="矩形 13">
              <a:extLst>
                <a:ext uri="{FF2B5EF4-FFF2-40B4-BE49-F238E27FC236}">
                  <a16:creationId xmlns:a16="http://schemas.microsoft.com/office/drawing/2014/main" id="{38715A31-485E-B744-B409-43F9F04B48F7}"/>
                </a:ext>
              </a:extLst>
            </p:cNvPr>
            <p:cNvSpPr/>
            <p:nvPr/>
          </p:nvSpPr>
          <p:spPr>
            <a:xfrm>
              <a:off x="6996262" y="1934171"/>
              <a:ext cx="791510" cy="664397"/>
            </a:xfrm>
            <a:prstGeom prst="rect">
              <a:avLst/>
            </a:prstGeom>
            <a:solidFill>
              <a:srgbClr val="DD80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221/128/170</a:t>
              </a:r>
            </a:p>
          </p:txBody>
        </p:sp>
        <p:sp>
          <p:nvSpPr>
            <p:cNvPr id="49" name="矩形 13">
              <a:extLst>
                <a:ext uri="{FF2B5EF4-FFF2-40B4-BE49-F238E27FC236}">
                  <a16:creationId xmlns:a16="http://schemas.microsoft.com/office/drawing/2014/main" id="{4AE1609B-25DD-2C4A-B05B-D18ADBC39C71}"/>
                </a:ext>
              </a:extLst>
            </p:cNvPr>
            <p:cNvSpPr/>
            <p:nvPr/>
          </p:nvSpPr>
          <p:spPr>
            <a:xfrm>
              <a:off x="6996262" y="2673360"/>
              <a:ext cx="791510" cy="664397"/>
            </a:xfrm>
            <a:prstGeom prst="rect">
              <a:avLst/>
            </a:prstGeom>
            <a:solidFill>
              <a:srgbClr val="BF80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191/128/130</a:t>
              </a:r>
            </a:p>
          </p:txBody>
        </p:sp>
        <p:sp>
          <p:nvSpPr>
            <p:cNvPr id="50" name="矩形 13">
              <a:extLst>
                <a:ext uri="{FF2B5EF4-FFF2-40B4-BE49-F238E27FC236}">
                  <a16:creationId xmlns:a16="http://schemas.microsoft.com/office/drawing/2014/main" id="{ECE90F9F-DBBC-0B49-A42C-8B62397E473E}"/>
                </a:ext>
              </a:extLst>
            </p:cNvPr>
            <p:cNvSpPr/>
            <p:nvPr/>
          </p:nvSpPr>
          <p:spPr>
            <a:xfrm>
              <a:off x="6996262" y="3415851"/>
              <a:ext cx="791510" cy="664397"/>
            </a:xfrm>
            <a:prstGeom prst="rect">
              <a:avLst/>
            </a:prstGeom>
            <a:solidFill>
              <a:srgbClr val="F6B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246/183/140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1" name="矩形 13">
              <a:extLst>
                <a:ext uri="{FF2B5EF4-FFF2-40B4-BE49-F238E27FC236}">
                  <a16:creationId xmlns:a16="http://schemas.microsoft.com/office/drawing/2014/main" id="{D5B387BA-F8B8-B54E-966E-F24E271747C4}"/>
                </a:ext>
              </a:extLst>
            </p:cNvPr>
            <p:cNvSpPr/>
            <p:nvPr/>
          </p:nvSpPr>
          <p:spPr>
            <a:xfrm>
              <a:off x="7006093" y="4866463"/>
              <a:ext cx="791510" cy="664397"/>
            </a:xfrm>
            <a:prstGeom prst="rect">
              <a:avLst/>
            </a:prstGeom>
            <a:solidFill>
              <a:srgbClr val="AFD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176/216/156</a:t>
              </a:r>
            </a:p>
          </p:txBody>
        </p:sp>
        <p:sp>
          <p:nvSpPr>
            <p:cNvPr id="52" name="矩形 13">
              <a:extLst>
                <a:ext uri="{FF2B5EF4-FFF2-40B4-BE49-F238E27FC236}">
                  <a16:creationId xmlns:a16="http://schemas.microsoft.com/office/drawing/2014/main" id="{E6C9B99E-8C1C-2B49-B82E-3C754B8E5C02}"/>
                </a:ext>
              </a:extLst>
            </p:cNvPr>
            <p:cNvSpPr/>
            <p:nvPr/>
          </p:nvSpPr>
          <p:spPr>
            <a:xfrm>
              <a:off x="7003856" y="4134866"/>
              <a:ext cx="791510" cy="664397"/>
            </a:xfrm>
            <a:prstGeom prst="rect">
              <a:avLst/>
            </a:prstGeom>
            <a:solidFill>
              <a:srgbClr val="FDE3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253/227/181</a:t>
              </a:r>
            </a:p>
          </p:txBody>
        </p:sp>
        <p:sp>
          <p:nvSpPr>
            <p:cNvPr id="53" name="矩形 13">
              <a:extLst>
                <a:ext uri="{FF2B5EF4-FFF2-40B4-BE49-F238E27FC236}">
                  <a16:creationId xmlns:a16="http://schemas.microsoft.com/office/drawing/2014/main" id="{0106BFA2-9DE1-3A42-A6C6-69BCE0FA34F4}"/>
                </a:ext>
              </a:extLst>
            </p:cNvPr>
            <p:cNvSpPr/>
            <p:nvPr/>
          </p:nvSpPr>
          <p:spPr>
            <a:xfrm>
              <a:off x="7003856" y="5596166"/>
              <a:ext cx="791510" cy="664397"/>
            </a:xfrm>
            <a:prstGeom prst="rect">
              <a:avLst/>
            </a:prstGeom>
            <a:solidFill>
              <a:srgbClr val="94DA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148/218/226</a:t>
              </a:r>
            </a:p>
          </p:txBody>
        </p:sp>
        <p:sp>
          <p:nvSpPr>
            <p:cNvPr id="54" name="矩形 13">
              <a:extLst>
                <a:ext uri="{FF2B5EF4-FFF2-40B4-BE49-F238E27FC236}">
                  <a16:creationId xmlns:a16="http://schemas.microsoft.com/office/drawing/2014/main" id="{F760C1C5-4342-C346-A7D2-D101978EDF66}"/>
                </a:ext>
              </a:extLst>
            </p:cNvPr>
            <p:cNvSpPr/>
            <p:nvPr/>
          </p:nvSpPr>
          <p:spPr>
            <a:xfrm>
              <a:off x="6997826" y="184963"/>
              <a:ext cx="791510" cy="664397"/>
            </a:xfrm>
            <a:prstGeom prst="rect">
              <a:avLst/>
            </a:prstGeom>
            <a:solidFill>
              <a:srgbClr val="E28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226/129/137</a:t>
              </a:r>
            </a:p>
          </p:txBody>
        </p:sp>
        <p:sp>
          <p:nvSpPr>
            <p:cNvPr id="55" name="矩形 13">
              <a:extLst>
                <a:ext uri="{FF2B5EF4-FFF2-40B4-BE49-F238E27FC236}">
                  <a16:creationId xmlns:a16="http://schemas.microsoft.com/office/drawing/2014/main" id="{5BB50A4A-0B64-7E4C-824C-1EBCA1A992CF}"/>
                </a:ext>
              </a:extLst>
            </p:cNvPr>
            <p:cNvSpPr/>
            <p:nvPr/>
          </p:nvSpPr>
          <p:spPr>
            <a:xfrm>
              <a:off x="6997185" y="918047"/>
              <a:ext cx="791510" cy="664397"/>
            </a:xfrm>
            <a:prstGeom prst="rect">
              <a:avLst/>
            </a:prstGeom>
            <a:solidFill>
              <a:srgbClr val="E281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226/129/152</a:t>
              </a:r>
            </a:p>
          </p:txBody>
        </p:sp>
        <p:sp>
          <p:nvSpPr>
            <p:cNvPr id="56" name="矩形 13">
              <a:extLst>
                <a:ext uri="{FF2B5EF4-FFF2-40B4-BE49-F238E27FC236}">
                  <a16:creationId xmlns:a16="http://schemas.microsoft.com/office/drawing/2014/main" id="{756A7E25-6C44-8A44-A8C5-61D19BC9EDAF}"/>
                </a:ext>
              </a:extLst>
            </p:cNvPr>
            <p:cNvSpPr/>
            <p:nvPr userDrawn="1"/>
          </p:nvSpPr>
          <p:spPr>
            <a:xfrm>
              <a:off x="7806130" y="1934171"/>
              <a:ext cx="791510" cy="664397"/>
            </a:xfrm>
            <a:prstGeom prst="rect">
              <a:avLst/>
            </a:prstGeom>
            <a:solidFill>
              <a:srgbClr val="EBB3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235/179/204</a:t>
              </a:r>
            </a:p>
          </p:txBody>
        </p:sp>
        <p:sp>
          <p:nvSpPr>
            <p:cNvPr id="57" name="矩形 13">
              <a:extLst>
                <a:ext uri="{FF2B5EF4-FFF2-40B4-BE49-F238E27FC236}">
                  <a16:creationId xmlns:a16="http://schemas.microsoft.com/office/drawing/2014/main" id="{96588389-39CD-DF4E-B9AC-92091E25724E}"/>
                </a:ext>
              </a:extLst>
            </p:cNvPr>
            <p:cNvSpPr/>
            <p:nvPr/>
          </p:nvSpPr>
          <p:spPr>
            <a:xfrm>
              <a:off x="7806130" y="2673360"/>
              <a:ext cx="791510" cy="664397"/>
            </a:xfrm>
            <a:prstGeom prst="rect">
              <a:avLst/>
            </a:prstGeom>
            <a:solidFill>
              <a:srgbClr val="D8B3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78" rtl="0" eaLnBrk="1" fontAlgn="auto" latinLnBrk="0" hangingPunct="1">
                <a:lnSpc>
                  <a:spcPts val="6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216/179/179</a:t>
              </a:r>
            </a:p>
          </p:txBody>
        </p:sp>
        <p:sp>
          <p:nvSpPr>
            <p:cNvPr id="58" name="矩形 13">
              <a:extLst>
                <a:ext uri="{FF2B5EF4-FFF2-40B4-BE49-F238E27FC236}">
                  <a16:creationId xmlns:a16="http://schemas.microsoft.com/office/drawing/2014/main" id="{20725C9F-31AE-DB44-B70A-B4ECDEC0BC00}"/>
                </a:ext>
              </a:extLst>
            </p:cNvPr>
            <p:cNvSpPr/>
            <p:nvPr/>
          </p:nvSpPr>
          <p:spPr>
            <a:xfrm>
              <a:off x="7806130" y="3415851"/>
              <a:ext cx="791510" cy="664397"/>
            </a:xfrm>
            <a:prstGeom prst="rect">
              <a:avLst/>
            </a:prstGeom>
            <a:solidFill>
              <a:srgbClr val="FAD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250/211/187</a:t>
              </a:r>
              <a:endParaRPr kumimoji="1" lang="mr-IN" altLang="zh-CN" sz="500" b="1" dirty="0">
                <a:solidFill>
                  <a:srgbClr val="595757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9" name="矩形 13">
              <a:extLst>
                <a:ext uri="{FF2B5EF4-FFF2-40B4-BE49-F238E27FC236}">
                  <a16:creationId xmlns:a16="http://schemas.microsoft.com/office/drawing/2014/main" id="{AC5BCC27-B68D-0743-8E0B-E25F8D01C3A4}"/>
                </a:ext>
              </a:extLst>
            </p:cNvPr>
            <p:cNvSpPr/>
            <p:nvPr/>
          </p:nvSpPr>
          <p:spPr>
            <a:xfrm>
              <a:off x="7815961" y="4866463"/>
              <a:ext cx="791510" cy="664397"/>
            </a:xfrm>
            <a:prstGeom prst="rect">
              <a:avLst/>
            </a:prstGeom>
            <a:solidFill>
              <a:srgbClr val="D0E8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208/232/196</a:t>
              </a:r>
            </a:p>
          </p:txBody>
        </p:sp>
        <p:sp>
          <p:nvSpPr>
            <p:cNvPr id="60" name="矩形 13">
              <a:extLst>
                <a:ext uri="{FF2B5EF4-FFF2-40B4-BE49-F238E27FC236}">
                  <a16:creationId xmlns:a16="http://schemas.microsoft.com/office/drawing/2014/main" id="{51C2E83A-C975-6945-B2FD-5B22BBB53DB7}"/>
                </a:ext>
              </a:extLst>
            </p:cNvPr>
            <p:cNvSpPr/>
            <p:nvPr/>
          </p:nvSpPr>
          <p:spPr>
            <a:xfrm>
              <a:off x="7813724" y="4134866"/>
              <a:ext cx="791510" cy="664397"/>
            </a:xfrm>
            <a:prstGeom prst="rect">
              <a:avLst/>
            </a:prstGeom>
            <a:solidFill>
              <a:srgbClr val="FEEE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254/238/193</a:t>
              </a:r>
            </a:p>
          </p:txBody>
        </p:sp>
        <p:sp>
          <p:nvSpPr>
            <p:cNvPr id="61" name="矩形 13">
              <a:extLst>
                <a:ext uri="{FF2B5EF4-FFF2-40B4-BE49-F238E27FC236}">
                  <a16:creationId xmlns:a16="http://schemas.microsoft.com/office/drawing/2014/main" id="{BEE9A95F-6965-354F-A2C7-2E8C81DDA52F}"/>
                </a:ext>
              </a:extLst>
            </p:cNvPr>
            <p:cNvSpPr/>
            <p:nvPr/>
          </p:nvSpPr>
          <p:spPr>
            <a:xfrm>
              <a:off x="7813724" y="5596166"/>
              <a:ext cx="791510" cy="664397"/>
            </a:xfrm>
            <a:prstGeom prst="rect">
              <a:avLst/>
            </a:prstGeom>
            <a:solidFill>
              <a:srgbClr val="BEE9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190/23/238</a:t>
              </a:r>
            </a:p>
          </p:txBody>
        </p:sp>
        <p:sp>
          <p:nvSpPr>
            <p:cNvPr id="62" name="矩形 13">
              <a:extLst>
                <a:ext uri="{FF2B5EF4-FFF2-40B4-BE49-F238E27FC236}">
                  <a16:creationId xmlns:a16="http://schemas.microsoft.com/office/drawing/2014/main" id="{509164EB-3DC4-7A4F-9E7C-06EBC981CD0A}"/>
                </a:ext>
              </a:extLst>
            </p:cNvPr>
            <p:cNvSpPr/>
            <p:nvPr/>
          </p:nvSpPr>
          <p:spPr>
            <a:xfrm>
              <a:off x="7807694" y="184963"/>
              <a:ext cx="791510" cy="664397"/>
            </a:xfrm>
            <a:prstGeom prst="rect">
              <a:avLst/>
            </a:prstGeom>
            <a:solidFill>
              <a:srgbClr val="EEB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239/178/184</a:t>
              </a:r>
            </a:p>
          </p:txBody>
        </p:sp>
        <p:sp>
          <p:nvSpPr>
            <p:cNvPr id="63" name="矩形 13">
              <a:extLst>
                <a:ext uri="{FF2B5EF4-FFF2-40B4-BE49-F238E27FC236}">
                  <a16:creationId xmlns:a16="http://schemas.microsoft.com/office/drawing/2014/main" id="{667867DD-D3E6-3040-A7B5-39345C0CE2E3}"/>
                </a:ext>
              </a:extLst>
            </p:cNvPr>
            <p:cNvSpPr/>
            <p:nvPr/>
          </p:nvSpPr>
          <p:spPr>
            <a:xfrm>
              <a:off x="7807054" y="918047"/>
              <a:ext cx="791510" cy="664397"/>
            </a:xfrm>
            <a:prstGeom prst="rect">
              <a:avLst/>
            </a:prstGeom>
            <a:solidFill>
              <a:srgbClr val="EE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238/179/193</a:t>
              </a:r>
            </a:p>
          </p:txBody>
        </p:sp>
        <p:sp>
          <p:nvSpPr>
            <p:cNvPr id="64" name="矩形 13">
              <a:extLst>
                <a:ext uri="{FF2B5EF4-FFF2-40B4-BE49-F238E27FC236}">
                  <a16:creationId xmlns:a16="http://schemas.microsoft.com/office/drawing/2014/main" id="{9EE10597-3782-AB46-8453-89FA049C6C46}"/>
                </a:ext>
              </a:extLst>
            </p:cNvPr>
            <p:cNvSpPr/>
            <p:nvPr userDrawn="1"/>
          </p:nvSpPr>
          <p:spPr>
            <a:xfrm>
              <a:off x="5354169" y="6324025"/>
              <a:ext cx="513579" cy="664397"/>
            </a:xfrm>
            <a:prstGeom prst="rect">
              <a:avLst/>
            </a:prstGeom>
            <a:solidFill>
              <a:srgbClr val="2218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35/24/21</a:t>
              </a:r>
            </a:p>
          </p:txBody>
        </p:sp>
        <p:sp>
          <p:nvSpPr>
            <p:cNvPr id="65" name="矩形 13">
              <a:extLst>
                <a:ext uri="{FF2B5EF4-FFF2-40B4-BE49-F238E27FC236}">
                  <a16:creationId xmlns:a16="http://schemas.microsoft.com/office/drawing/2014/main" id="{966B3529-B594-884C-BED0-5887B34BBBB8}"/>
                </a:ext>
              </a:extLst>
            </p:cNvPr>
            <p:cNvSpPr/>
            <p:nvPr userDrawn="1"/>
          </p:nvSpPr>
          <p:spPr>
            <a:xfrm>
              <a:off x="5900626" y="6324025"/>
              <a:ext cx="513579" cy="664397"/>
            </a:xfrm>
            <a:prstGeom prst="rect">
              <a:avLst/>
            </a:prstGeom>
            <a:solidFill>
              <a:srgbClr val="59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 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89/87/87</a:t>
              </a:r>
            </a:p>
          </p:txBody>
        </p:sp>
        <p:sp>
          <p:nvSpPr>
            <p:cNvPr id="66" name="矩形 13">
              <a:extLst>
                <a:ext uri="{FF2B5EF4-FFF2-40B4-BE49-F238E27FC236}">
                  <a16:creationId xmlns:a16="http://schemas.microsoft.com/office/drawing/2014/main" id="{0B0545C9-147F-584F-80D2-EF13876D7D33}"/>
                </a:ext>
              </a:extLst>
            </p:cNvPr>
            <p:cNvSpPr/>
            <p:nvPr userDrawn="1"/>
          </p:nvSpPr>
          <p:spPr>
            <a:xfrm>
              <a:off x="6450318" y="6324025"/>
              <a:ext cx="513579" cy="664397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137/137/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137</a:t>
              </a:r>
            </a:p>
          </p:txBody>
        </p:sp>
        <p:sp>
          <p:nvSpPr>
            <p:cNvPr id="67" name="矩形 13">
              <a:extLst>
                <a:ext uri="{FF2B5EF4-FFF2-40B4-BE49-F238E27FC236}">
                  <a16:creationId xmlns:a16="http://schemas.microsoft.com/office/drawing/2014/main" id="{44FD0A0B-0D45-3340-A523-465AC24134BF}"/>
                </a:ext>
              </a:extLst>
            </p:cNvPr>
            <p:cNvSpPr/>
            <p:nvPr userDrawn="1"/>
          </p:nvSpPr>
          <p:spPr>
            <a:xfrm>
              <a:off x="6998296" y="6324025"/>
              <a:ext cx="513579" cy="664397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181/181/</a:t>
              </a:r>
              <a:b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FFFFFF"/>
                  </a:solidFill>
                  <a:latin typeface="Arial" charset="0"/>
                  <a:ea typeface="Arial" charset="0"/>
                  <a:cs typeface="Arial" charset="0"/>
                </a:rPr>
                <a:t>181</a:t>
              </a:r>
            </a:p>
          </p:txBody>
        </p:sp>
        <p:sp>
          <p:nvSpPr>
            <p:cNvPr id="68" name="矩形 13">
              <a:extLst>
                <a:ext uri="{FF2B5EF4-FFF2-40B4-BE49-F238E27FC236}">
                  <a16:creationId xmlns:a16="http://schemas.microsoft.com/office/drawing/2014/main" id="{2C404A07-276B-3648-BB25-4EDB5905448C}"/>
                </a:ext>
              </a:extLst>
            </p:cNvPr>
            <p:cNvSpPr/>
            <p:nvPr userDrawn="1"/>
          </p:nvSpPr>
          <p:spPr>
            <a:xfrm>
              <a:off x="7541580" y="6324025"/>
              <a:ext cx="513579" cy="66439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 221/221/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221</a:t>
              </a:r>
            </a:p>
          </p:txBody>
        </p:sp>
        <p:sp>
          <p:nvSpPr>
            <p:cNvPr id="69" name="矩形 13">
              <a:extLst>
                <a:ext uri="{FF2B5EF4-FFF2-40B4-BE49-F238E27FC236}">
                  <a16:creationId xmlns:a16="http://schemas.microsoft.com/office/drawing/2014/main" id="{72B0F29C-A346-8946-9B8E-8F1B9DFF7AD0}"/>
                </a:ext>
              </a:extLst>
            </p:cNvPr>
            <p:cNvSpPr/>
            <p:nvPr userDrawn="1"/>
          </p:nvSpPr>
          <p:spPr>
            <a:xfrm>
              <a:off x="8083608" y="6324025"/>
              <a:ext cx="513579" cy="664397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B5B5B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RGB</a:t>
              </a:r>
            </a:p>
            <a:p>
              <a:pPr algn="ctr">
                <a:lnSpc>
                  <a:spcPts val="620"/>
                </a:lnSpc>
              </a:pP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255/255/</a:t>
              </a:r>
              <a:b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</a:br>
              <a:r>
                <a:rPr kumimoji="1" lang="en-US" altLang="zh-CN" sz="500" b="1" dirty="0">
                  <a:solidFill>
                    <a:srgbClr val="595757"/>
                  </a:solidFill>
                  <a:latin typeface="Arial" charset="0"/>
                  <a:ea typeface="Arial" charset="0"/>
                  <a:cs typeface="Arial" charset="0"/>
                </a:rPr>
                <a:t>255</a:t>
              </a:r>
            </a:p>
          </p:txBody>
        </p:sp>
      </p:grpSp>
      <p:sp>
        <p:nvSpPr>
          <p:cNvPr id="70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73" y="1474269"/>
            <a:ext cx="3984232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1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Copyright©2020 Huawei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Huawei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72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631849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把数字世界带入每个人、每个家庭、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每个组织，构建万物互联的智能世界。</a:t>
            </a:r>
          </a:p>
        </p:txBody>
      </p:sp>
      <p:sp>
        <p:nvSpPr>
          <p:cNvPr id="73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Bring digital to every person, home, and </a:t>
            </a:r>
            <a:b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+mn-lt"/>
              <a:ea typeface="Microsoft YaHei" charset="-122"/>
              <a:cs typeface="Microsoft YaHei" charset="-122"/>
            </a:endParaRPr>
          </a:p>
        </p:txBody>
      </p:sp>
      <p:pic>
        <p:nvPicPr>
          <p:cNvPr id="74" name="图片 7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497" y="5251150"/>
            <a:ext cx="1869596" cy="39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98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</p:sldLayoutIdLst>
  <p:hf hdr="0" ftr="0" dt="0"/>
  <p:txStyles>
    <p:titleStyle>
      <a:lvl1pPr algn="l" defTabSz="1187323" rtl="0" eaLnBrk="1" latinLnBrk="0" hangingPunct="1">
        <a:lnSpc>
          <a:spcPct val="90000"/>
        </a:lnSpc>
        <a:spcBef>
          <a:spcPct val="0"/>
        </a:spcBef>
        <a:buNone/>
        <a:defRPr sz="4998" b="0" kern="1200">
          <a:solidFill>
            <a:schemeClr val="tx1"/>
          </a:solidFill>
          <a:latin typeface="Huawei Sans" panose="020C0503030203020204" pitchFamily="34" charset="0"/>
          <a:ea typeface="方正兰亭黑简体" panose="02000000000000000000" pitchFamily="2" charset="-122"/>
          <a:cs typeface="Huawei Sans" panose="020C0503030203020204" pitchFamily="34" charset="0"/>
        </a:defRPr>
      </a:lvl1pPr>
    </p:titleStyle>
    <p:bodyStyle>
      <a:lvl1pPr marL="0" indent="0" algn="l" defTabSz="1187323" rtl="0" eaLnBrk="1" latinLnBrk="0" hangingPunct="1">
        <a:lnSpc>
          <a:spcPct val="90000"/>
        </a:lnSpc>
        <a:spcBef>
          <a:spcPts val="1298"/>
        </a:spcBef>
        <a:buFont typeface="Arial" panose="020B0604020202020204" pitchFamily="34" charset="0"/>
        <a:buNone/>
        <a:defRPr sz="1818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662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7" kern="1200">
          <a:solidFill>
            <a:schemeClr val="tx1"/>
          </a:solidFill>
          <a:latin typeface="+mn-lt"/>
          <a:ea typeface="+mn-ea"/>
          <a:cs typeface="+mn-cs"/>
        </a:defRPr>
      </a:lvl2pPr>
      <a:lvl3pPr marL="1187323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7" kern="1200">
          <a:solidFill>
            <a:schemeClr val="tx1"/>
          </a:solidFill>
          <a:latin typeface="+mn-lt"/>
          <a:ea typeface="+mn-ea"/>
          <a:cs typeface="+mn-cs"/>
        </a:defRPr>
      </a:lvl3pPr>
      <a:lvl4pPr marL="1780986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374648" indent="0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3265140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858802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452463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5046125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93662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2pPr>
      <a:lvl3pPr marL="1187323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3pPr>
      <a:lvl4pPr marL="1780986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374648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2968309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561971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155634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4749295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>
          <p15:clr>
            <a:srgbClr val="F26B43"/>
          </p15:clr>
        </p15:guide>
        <p15:guide id="2" pos="3842">
          <p15:clr>
            <a:srgbClr val="F26B43"/>
          </p15:clr>
        </p15:guide>
        <p15:guide id="3" pos="461" userDrawn="1">
          <p15:clr>
            <a:srgbClr val="F26B43"/>
          </p15:clr>
        </p15:guide>
        <p15:guide id="4" pos="719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鲲鹏计算实验资源删除指导手册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671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删除弹性云服务器 </a:t>
            </a:r>
            <a:r>
              <a:rPr lang="en-US" altLang="zh-CN" dirty="0"/>
              <a:t>(ECS)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4832"/>
            <a:ext cx="12192000" cy="579501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5809129" y="3596110"/>
            <a:ext cx="1167204" cy="21269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096000" y="6132041"/>
            <a:ext cx="3763384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查看弹性云服务器 </a:t>
            </a:r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ECS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当前状态</a:t>
            </a:r>
          </a:p>
        </p:txBody>
      </p:sp>
      <p:cxnSp>
        <p:nvCxnSpPr>
          <p:cNvPr id="14" name="直接箭头连接符 13"/>
          <p:cNvCxnSpPr>
            <a:stCxn id="13" idx="0"/>
          </p:cNvCxnSpPr>
          <p:nvPr/>
        </p:nvCxnSpPr>
        <p:spPr>
          <a:xfrm flipH="1" flipV="1">
            <a:off x="6992472" y="5093747"/>
            <a:ext cx="985220" cy="103829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3734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删除弹性云服务器 </a:t>
            </a:r>
            <a:r>
              <a:rPr lang="en-US" altLang="zh-CN" dirty="0"/>
              <a:t>(ECS)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5809129" y="3596110"/>
            <a:ext cx="1167204" cy="21269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096000" y="6132041"/>
            <a:ext cx="3763384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查看弹性云服务器 </a:t>
            </a:r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ECS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当前状态</a:t>
            </a:r>
          </a:p>
        </p:txBody>
      </p:sp>
      <p:cxnSp>
        <p:nvCxnSpPr>
          <p:cNvPr id="14" name="直接箭头连接符 13"/>
          <p:cNvCxnSpPr>
            <a:stCxn id="13" idx="0"/>
          </p:cNvCxnSpPr>
          <p:nvPr/>
        </p:nvCxnSpPr>
        <p:spPr>
          <a:xfrm flipH="1" flipV="1">
            <a:off x="6992472" y="5093747"/>
            <a:ext cx="985220" cy="103829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9959"/>
            <a:ext cx="12192000" cy="584073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142565" y="3596110"/>
            <a:ext cx="950259" cy="3142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042159" y="5714286"/>
            <a:ext cx="4407049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点击“名称</a:t>
            </a:r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/ID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”复选框，选中所有</a:t>
            </a:r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ECS</a:t>
            </a:r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0" name="直接箭头连接符 9"/>
          <p:cNvCxnSpPr>
            <a:stCxn id="9" idx="0"/>
          </p:cNvCxnSpPr>
          <p:nvPr/>
        </p:nvCxnSpPr>
        <p:spPr>
          <a:xfrm flipH="1" flipV="1">
            <a:off x="2809540" y="3920784"/>
            <a:ext cx="1436144" cy="17935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998259" y="3087445"/>
            <a:ext cx="638287" cy="1948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98258" y="3557765"/>
            <a:ext cx="638287" cy="1948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584116" y="3036377"/>
            <a:ext cx="5182495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点击“更多”选框，选择下拉列表中的“删除”</a:t>
            </a:r>
          </a:p>
        </p:txBody>
      </p:sp>
      <p:cxnSp>
        <p:nvCxnSpPr>
          <p:cNvPr id="19" name="直接箭头连接符 18"/>
          <p:cNvCxnSpPr/>
          <p:nvPr/>
        </p:nvCxnSpPr>
        <p:spPr>
          <a:xfrm flipH="1">
            <a:off x="4652682" y="3178523"/>
            <a:ext cx="930539" cy="3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H="1">
            <a:off x="4652683" y="3189642"/>
            <a:ext cx="935915" cy="46555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832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删除弹性云服务器 </a:t>
            </a:r>
            <a:r>
              <a:rPr lang="en-US" altLang="zh-CN" dirty="0"/>
              <a:t>(ECS)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0120"/>
            <a:ext cx="12192000" cy="5897880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5375238" y="5819888"/>
            <a:ext cx="1385943" cy="1972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600225" y="5822250"/>
            <a:ext cx="1697916" cy="1948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408218" y="4873398"/>
            <a:ext cx="4843549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确认释放资源及删除数据盘的选项同时被选中</a:t>
            </a:r>
          </a:p>
        </p:txBody>
      </p:sp>
      <p:cxnSp>
        <p:nvCxnSpPr>
          <p:cNvPr id="24" name="直接箭头连接符 23"/>
          <p:cNvCxnSpPr>
            <a:endCxn id="21" idx="0"/>
          </p:cNvCxnSpPr>
          <p:nvPr/>
        </p:nvCxnSpPr>
        <p:spPr>
          <a:xfrm>
            <a:off x="5375238" y="5190565"/>
            <a:ext cx="692972" cy="6293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4496698" y="5190565"/>
            <a:ext cx="801443" cy="59650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5552903" y="6200775"/>
            <a:ext cx="515308" cy="3142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313411" y="6197903"/>
            <a:ext cx="3183287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点击“是”确认执行删除操作</a:t>
            </a:r>
          </a:p>
        </p:txBody>
      </p:sp>
      <p:cxnSp>
        <p:nvCxnSpPr>
          <p:cNvPr id="28" name="直接箭头连接符 27"/>
          <p:cNvCxnSpPr>
            <a:stCxn id="27" idx="3"/>
            <a:endCxn id="26" idx="1"/>
          </p:cNvCxnSpPr>
          <p:nvPr/>
        </p:nvCxnSpPr>
        <p:spPr>
          <a:xfrm>
            <a:off x="4496698" y="6356487"/>
            <a:ext cx="1056205" cy="143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0968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删除弹性云服务器 </a:t>
            </a:r>
            <a:r>
              <a:rPr lang="en-US" altLang="zh-CN" dirty="0"/>
              <a:t>(ECS)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3450"/>
            <a:ext cx="12192000" cy="580644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471054" y="1180407"/>
            <a:ext cx="393389" cy="2638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13163" y="2256376"/>
            <a:ext cx="4843549" cy="6641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操作执行完成后点击刷新按钮，确认弹性云服务器已全部删除成功</a:t>
            </a:r>
          </a:p>
        </p:txBody>
      </p:sp>
      <p:cxnSp>
        <p:nvCxnSpPr>
          <p:cNvPr id="15" name="直接箭头连接符 14"/>
          <p:cNvCxnSpPr/>
          <p:nvPr/>
        </p:nvCxnSpPr>
        <p:spPr>
          <a:xfrm flipH="1" flipV="1">
            <a:off x="864443" y="1468179"/>
            <a:ext cx="1075193" cy="7881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45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再次确认未删除资源</a:t>
            </a:r>
          </a:p>
        </p:txBody>
      </p:sp>
      <p:sp>
        <p:nvSpPr>
          <p:cNvPr id="13" name="矩形 12"/>
          <p:cNvSpPr/>
          <p:nvPr/>
        </p:nvSpPr>
        <p:spPr>
          <a:xfrm>
            <a:off x="471054" y="1180407"/>
            <a:ext cx="393389" cy="2638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13163" y="2256376"/>
            <a:ext cx="4843549" cy="6641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操作执行完成后点击刷新按钮，确认弹性云服务器已全部删除成功</a:t>
            </a:r>
          </a:p>
        </p:txBody>
      </p:sp>
      <p:cxnSp>
        <p:nvCxnSpPr>
          <p:cNvPr id="15" name="直接箭头连接符 14"/>
          <p:cNvCxnSpPr/>
          <p:nvPr/>
        </p:nvCxnSpPr>
        <p:spPr>
          <a:xfrm flipH="1" flipV="1">
            <a:off x="864443" y="1468179"/>
            <a:ext cx="1075193" cy="7881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2030"/>
            <a:ext cx="12192000" cy="585597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959225" y="1624405"/>
            <a:ext cx="476922" cy="2312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856156" y="2164016"/>
            <a:ext cx="4407049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返回控制台，再次确认资源数量</a:t>
            </a:r>
          </a:p>
        </p:txBody>
      </p:sp>
      <p:cxnSp>
        <p:nvCxnSpPr>
          <p:cNvPr id="10" name="直接箭头连接符 9"/>
          <p:cNvCxnSpPr>
            <a:endCxn id="8" idx="3"/>
          </p:cNvCxnSpPr>
          <p:nvPr/>
        </p:nvCxnSpPr>
        <p:spPr>
          <a:xfrm flipH="1" flipV="1">
            <a:off x="1436147" y="1740050"/>
            <a:ext cx="1420009" cy="67255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693868" y="2536301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517750" y="3246306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320117" y="2907440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9" name="直接箭头连接符 18"/>
          <p:cNvCxnSpPr>
            <a:stCxn id="20" idx="0"/>
          </p:cNvCxnSpPr>
          <p:nvPr/>
        </p:nvCxnSpPr>
        <p:spPr>
          <a:xfrm flipV="1">
            <a:off x="5136777" y="3563473"/>
            <a:ext cx="123712" cy="70749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4087906" y="4270971"/>
            <a:ext cx="209774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再次确认资源数量</a:t>
            </a:r>
          </a:p>
        </p:txBody>
      </p:sp>
      <p:cxnSp>
        <p:nvCxnSpPr>
          <p:cNvPr id="21" name="直接箭头连接符 20"/>
          <p:cNvCxnSpPr>
            <a:stCxn id="20" idx="0"/>
          </p:cNvCxnSpPr>
          <p:nvPr/>
        </p:nvCxnSpPr>
        <p:spPr>
          <a:xfrm flipH="1" flipV="1">
            <a:off x="1807287" y="2907441"/>
            <a:ext cx="3329490" cy="136353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20" idx="0"/>
          </p:cNvCxnSpPr>
          <p:nvPr/>
        </p:nvCxnSpPr>
        <p:spPr>
          <a:xfrm flipV="1">
            <a:off x="5136777" y="3266203"/>
            <a:ext cx="2748578" cy="100476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54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再次确认未删除资源</a:t>
            </a:r>
          </a:p>
        </p:txBody>
      </p:sp>
      <p:sp>
        <p:nvSpPr>
          <p:cNvPr id="13" name="矩形 12"/>
          <p:cNvSpPr/>
          <p:nvPr/>
        </p:nvSpPr>
        <p:spPr>
          <a:xfrm>
            <a:off x="471054" y="1180407"/>
            <a:ext cx="393389" cy="2638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13163" y="2256376"/>
            <a:ext cx="4843549" cy="6641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操作执行完成后点击刷新按钮，确认弹性云服务器已全部删除成功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2030"/>
            <a:ext cx="12192000" cy="585597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693868" y="2536301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928713" y="4012533"/>
            <a:ext cx="267018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可以看到</a:t>
            </a:r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ECS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数量为“</a:t>
            </a:r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</a:p>
        </p:txBody>
      </p:sp>
      <p:cxnSp>
        <p:nvCxnSpPr>
          <p:cNvPr id="21" name="直接箭头连接符 20"/>
          <p:cNvCxnSpPr>
            <a:stCxn id="20" idx="0"/>
            <a:endCxn id="16" idx="2"/>
          </p:cNvCxnSpPr>
          <p:nvPr/>
        </p:nvCxnSpPr>
        <p:spPr>
          <a:xfrm flipH="1" flipV="1">
            <a:off x="2062779" y="2853468"/>
            <a:ext cx="1201025" cy="115906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4215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</a:p>
        </p:txBody>
      </p:sp>
      <p:sp>
        <p:nvSpPr>
          <p:cNvPr id="13" name="矩形 12"/>
          <p:cNvSpPr/>
          <p:nvPr/>
        </p:nvSpPr>
        <p:spPr>
          <a:xfrm>
            <a:off x="471054" y="1180407"/>
            <a:ext cx="393389" cy="2638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13163" y="2256376"/>
            <a:ext cx="4843549" cy="6641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操作执行完成后点击刷新按钮，确认弹性云服务器已全部删除成功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2788"/>
            <a:ext cx="12192000" cy="585597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3506993" y="3278578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333047" y="4281474"/>
            <a:ext cx="267018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仍有未完全删除的资源</a:t>
            </a:r>
          </a:p>
        </p:txBody>
      </p:sp>
      <p:cxnSp>
        <p:nvCxnSpPr>
          <p:cNvPr id="21" name="直接箭头连接符 20"/>
          <p:cNvCxnSpPr>
            <a:stCxn id="20" idx="0"/>
            <a:endCxn id="16" idx="2"/>
          </p:cNvCxnSpPr>
          <p:nvPr/>
        </p:nvCxnSpPr>
        <p:spPr>
          <a:xfrm flipH="1" flipV="1">
            <a:off x="4875904" y="3595745"/>
            <a:ext cx="792234" cy="68572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6479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</a:p>
        </p:txBody>
      </p:sp>
      <p:sp>
        <p:nvSpPr>
          <p:cNvPr id="13" name="矩形 12"/>
          <p:cNvSpPr/>
          <p:nvPr/>
        </p:nvSpPr>
        <p:spPr>
          <a:xfrm>
            <a:off x="471054" y="1180407"/>
            <a:ext cx="393389" cy="2638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13163" y="2256376"/>
            <a:ext cx="4843549" cy="6641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操作执行完成后点击刷新按钮，确认弹性云服务器已全部删除成功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2788"/>
            <a:ext cx="12192000" cy="585597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3506993" y="3278578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333047" y="4281474"/>
            <a:ext cx="2971395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点击进入未完全删除的资源</a:t>
            </a:r>
          </a:p>
        </p:txBody>
      </p:sp>
      <p:cxnSp>
        <p:nvCxnSpPr>
          <p:cNvPr id="21" name="直接箭头连接符 20"/>
          <p:cNvCxnSpPr>
            <a:stCxn id="20" idx="0"/>
            <a:endCxn id="16" idx="2"/>
          </p:cNvCxnSpPr>
          <p:nvPr/>
        </p:nvCxnSpPr>
        <p:spPr>
          <a:xfrm flipH="1" flipV="1">
            <a:off x="4875904" y="3595745"/>
            <a:ext cx="942841" cy="68572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0375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7750"/>
            <a:ext cx="12192000" cy="581025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108498" y="3429186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905486" y="3429186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707853" y="3434565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5" name="直接箭头连接符 14"/>
          <p:cNvCxnSpPr>
            <a:stCxn id="17" idx="0"/>
          </p:cNvCxnSpPr>
          <p:nvPr/>
        </p:nvCxnSpPr>
        <p:spPr>
          <a:xfrm flipH="1" flipV="1">
            <a:off x="6274397" y="3746354"/>
            <a:ext cx="24206" cy="14175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4996928" y="5163856"/>
            <a:ext cx="2603350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查看具体的未删除资源</a:t>
            </a:r>
          </a:p>
        </p:txBody>
      </p:sp>
      <p:cxnSp>
        <p:nvCxnSpPr>
          <p:cNvPr id="18" name="直接箭头连接符 17"/>
          <p:cNvCxnSpPr>
            <a:stCxn id="17" idx="0"/>
            <a:endCxn id="22" idx="2"/>
          </p:cNvCxnSpPr>
          <p:nvPr/>
        </p:nvCxnSpPr>
        <p:spPr>
          <a:xfrm flipH="1" flipV="1">
            <a:off x="3477408" y="4140265"/>
            <a:ext cx="2821195" cy="102359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17" idx="0"/>
            <a:endCxn id="12" idx="2"/>
          </p:cNvCxnSpPr>
          <p:nvPr/>
        </p:nvCxnSpPr>
        <p:spPr>
          <a:xfrm flipV="1">
            <a:off x="6298603" y="3751732"/>
            <a:ext cx="2778161" cy="141212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2108497" y="3823098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3" name="直接箭头连接符 22"/>
          <p:cNvCxnSpPr>
            <a:stCxn id="17" idx="0"/>
          </p:cNvCxnSpPr>
          <p:nvPr/>
        </p:nvCxnSpPr>
        <p:spPr>
          <a:xfrm flipH="1" flipV="1">
            <a:off x="4846319" y="3751734"/>
            <a:ext cx="1452284" cy="14121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391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如果只删除</a:t>
            </a:r>
            <a:r>
              <a:rPr lang="en-US" altLang="zh-CN" dirty="0"/>
              <a:t>ECS</a:t>
            </a:r>
            <a:r>
              <a:rPr lang="zh-CN" altLang="en-US" dirty="0"/>
              <a:t>服务器，还是会产生少量费用，所以必须删除虚拟私有云、子网、安全组等其它资源。</a:t>
            </a:r>
            <a:endParaRPr lang="en-US" altLang="zh-CN" dirty="0"/>
          </a:p>
          <a:p>
            <a:r>
              <a:rPr lang="zh-CN" altLang="en-US" dirty="0"/>
              <a:t>删除的顺序必须按照：子网、安全组、虚拟私有云，否则会报错。</a:t>
            </a:r>
            <a:endParaRPr lang="en-US" altLang="zh-CN" dirty="0"/>
          </a:p>
          <a:p>
            <a:r>
              <a:rPr lang="zh-CN" altLang="en-US" dirty="0"/>
              <a:t>路由</a:t>
            </a:r>
            <a:r>
              <a:rPr lang="zh-CN" altLang="en-US"/>
              <a:t>表会自动删除，不</a:t>
            </a:r>
            <a:r>
              <a:rPr lang="zh-CN" altLang="en-US" dirty="0"/>
              <a:t>需要单独进行删除。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60908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10D792-4102-9E49-9911-6FCBEA89B2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3216" y="1843088"/>
            <a:ext cx="10118107" cy="3992935"/>
          </a:xfrm>
        </p:spPr>
        <p:txBody>
          <a:bodyPr/>
          <a:lstStyle/>
          <a:p>
            <a:pPr>
              <a:lnSpc>
                <a:spcPts val="3300"/>
              </a:lnSpc>
            </a:pPr>
            <a:r>
              <a:rPr lang="zh-CN" altLang="en-US" dirty="0"/>
              <a:t>登录华为云</a:t>
            </a:r>
            <a:endParaRPr lang="en-US" altLang="zh-CN" dirty="0"/>
          </a:p>
          <a:p>
            <a:pPr>
              <a:lnSpc>
                <a:spcPts val="3300"/>
              </a:lnSpc>
            </a:pPr>
            <a:r>
              <a:rPr lang="zh-CN" altLang="en-US" dirty="0"/>
              <a:t>确认当前资源数量</a:t>
            </a:r>
            <a:endParaRPr lang="en-US" altLang="zh-CN" dirty="0"/>
          </a:p>
          <a:p>
            <a:pPr>
              <a:lnSpc>
                <a:spcPts val="3300"/>
              </a:lnSpc>
            </a:pPr>
            <a:r>
              <a:rPr lang="zh-CN" altLang="en-US" dirty="0"/>
              <a:t>删除弹性云服务器 </a:t>
            </a:r>
            <a:r>
              <a:rPr lang="en-US" altLang="zh-CN" dirty="0"/>
              <a:t>(ECS)</a:t>
            </a:r>
          </a:p>
          <a:p>
            <a:pPr>
              <a:lnSpc>
                <a:spcPts val="3300"/>
              </a:lnSpc>
            </a:pPr>
            <a:r>
              <a:rPr lang="zh-CN" altLang="en-US" dirty="0"/>
              <a:t>再次确认未删除资源</a:t>
            </a:r>
            <a:endParaRPr lang="en-US" altLang="zh-CN" dirty="0"/>
          </a:p>
          <a:p>
            <a:pPr>
              <a:lnSpc>
                <a:spcPts val="3300"/>
              </a:lnSpc>
            </a:pPr>
            <a:r>
              <a:rPr lang="zh-CN" altLang="en-US" dirty="0"/>
              <a:t>删除其他资源</a:t>
            </a:r>
            <a:endParaRPr lang="en-US" altLang="zh-CN" dirty="0"/>
          </a:p>
          <a:p>
            <a:pPr>
              <a:lnSpc>
                <a:spcPts val="3300"/>
              </a:lnSpc>
            </a:pPr>
            <a:r>
              <a:rPr lang="zh-CN" altLang="en-US" dirty="0"/>
              <a:t>确认是否欠费</a:t>
            </a:r>
            <a:endParaRPr lang="en-US" altLang="zh-CN" dirty="0"/>
          </a:p>
          <a:p>
            <a:pPr>
              <a:lnSpc>
                <a:spcPts val="3300"/>
              </a:lnSpc>
            </a:pPr>
            <a:r>
              <a:rPr lang="zh-CN" altLang="en-US" dirty="0"/>
              <a:t>登录失败的处理方法：重置密码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50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  <a:r>
              <a:rPr lang="en-US" altLang="zh-CN" dirty="0"/>
              <a:t>——(1)</a:t>
            </a:r>
            <a:r>
              <a:rPr lang="zh-CN" altLang="en-US" dirty="0"/>
              <a:t>删除子网资源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7750"/>
            <a:ext cx="12192000" cy="581025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894729" y="3434565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21163" y="5266053"/>
            <a:ext cx="2603350" cy="6506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返回资源列表，并点击进入“子网”</a:t>
            </a:r>
          </a:p>
        </p:txBody>
      </p:sp>
      <p:cxnSp>
        <p:nvCxnSpPr>
          <p:cNvPr id="23" name="直接箭头连接符 22"/>
          <p:cNvCxnSpPr>
            <a:stCxn id="17" idx="0"/>
            <a:endCxn id="10" idx="2"/>
          </p:cNvCxnSpPr>
          <p:nvPr/>
        </p:nvCxnSpPr>
        <p:spPr>
          <a:xfrm flipV="1">
            <a:off x="5222838" y="3751732"/>
            <a:ext cx="1040802" cy="15143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712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0130"/>
            <a:ext cx="12192000" cy="581787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  <a:r>
              <a:rPr lang="en-US" altLang="zh-CN" dirty="0"/>
              <a:t>——(1)</a:t>
            </a:r>
            <a:r>
              <a:rPr lang="zh-CN" altLang="en-US" dirty="0"/>
              <a:t>删除子网资源</a:t>
            </a:r>
          </a:p>
        </p:txBody>
      </p:sp>
      <p:sp>
        <p:nvSpPr>
          <p:cNvPr id="10" name="矩形 9"/>
          <p:cNvSpPr/>
          <p:nvPr/>
        </p:nvSpPr>
        <p:spPr>
          <a:xfrm>
            <a:off x="11333181" y="3324113"/>
            <a:ext cx="325419" cy="2367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9251576" y="4389304"/>
            <a:ext cx="2318274" cy="3709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点击这里的“删除”</a:t>
            </a:r>
          </a:p>
        </p:txBody>
      </p:sp>
      <p:cxnSp>
        <p:nvCxnSpPr>
          <p:cNvPr id="23" name="直接箭头连接符 22"/>
          <p:cNvCxnSpPr>
            <a:stCxn id="17" idx="0"/>
            <a:endCxn id="10" idx="2"/>
          </p:cNvCxnSpPr>
          <p:nvPr/>
        </p:nvCxnSpPr>
        <p:spPr>
          <a:xfrm flipV="1">
            <a:off x="10410713" y="3560875"/>
            <a:ext cx="1085178" cy="82842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0134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0887"/>
            <a:ext cx="12192000" cy="581787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  <a:r>
              <a:rPr lang="en-US" altLang="zh-CN" dirty="0"/>
              <a:t>——(1)</a:t>
            </a:r>
            <a:r>
              <a:rPr lang="zh-CN" altLang="en-US" dirty="0"/>
              <a:t>删除子网资源</a:t>
            </a:r>
          </a:p>
        </p:txBody>
      </p:sp>
      <p:sp>
        <p:nvSpPr>
          <p:cNvPr id="10" name="矩形 9"/>
          <p:cNvSpPr/>
          <p:nvPr/>
        </p:nvSpPr>
        <p:spPr>
          <a:xfrm>
            <a:off x="5759824" y="4456400"/>
            <a:ext cx="447338" cy="2367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260028" y="5303704"/>
            <a:ext cx="2318274" cy="6183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点击“是”确认执行删除操作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5634" y="2521640"/>
            <a:ext cx="4826374" cy="2474614"/>
          </a:xfrm>
          <a:prstGeom prst="rect">
            <a:avLst/>
          </a:prstGeom>
        </p:spPr>
      </p:pic>
      <p:cxnSp>
        <p:nvCxnSpPr>
          <p:cNvPr id="23" name="直接箭头连接符 22"/>
          <p:cNvCxnSpPr>
            <a:stCxn id="17" idx="0"/>
            <a:endCxn id="10" idx="2"/>
          </p:cNvCxnSpPr>
          <p:nvPr/>
        </p:nvCxnSpPr>
        <p:spPr>
          <a:xfrm flipV="1">
            <a:off x="5419165" y="4693162"/>
            <a:ext cx="564328" cy="6105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0486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4890"/>
            <a:ext cx="12192000" cy="583311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  <a:r>
              <a:rPr lang="en-US" altLang="zh-CN" dirty="0"/>
              <a:t>——(1)</a:t>
            </a:r>
            <a:r>
              <a:rPr lang="zh-CN" altLang="en-US" dirty="0"/>
              <a:t>删除子网资源</a:t>
            </a:r>
          </a:p>
        </p:txBody>
      </p:sp>
      <p:sp>
        <p:nvSpPr>
          <p:cNvPr id="10" name="矩形 9"/>
          <p:cNvSpPr/>
          <p:nvPr/>
        </p:nvSpPr>
        <p:spPr>
          <a:xfrm>
            <a:off x="397137" y="3074042"/>
            <a:ext cx="447338" cy="2367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990164" y="4378546"/>
            <a:ext cx="1861074" cy="4139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所有子网已删除</a:t>
            </a:r>
          </a:p>
        </p:txBody>
      </p:sp>
      <p:cxnSp>
        <p:nvCxnSpPr>
          <p:cNvPr id="23" name="直接箭头连接符 22"/>
          <p:cNvCxnSpPr>
            <a:stCxn id="17" idx="0"/>
            <a:endCxn id="10" idx="2"/>
          </p:cNvCxnSpPr>
          <p:nvPr/>
        </p:nvCxnSpPr>
        <p:spPr>
          <a:xfrm flipH="1" flipV="1">
            <a:off x="620806" y="3310804"/>
            <a:ext cx="2299895" cy="10677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50556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5850"/>
            <a:ext cx="12192000" cy="577215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</a:p>
        </p:txBody>
      </p:sp>
      <p:sp>
        <p:nvSpPr>
          <p:cNvPr id="10" name="矩形 9"/>
          <p:cNvSpPr/>
          <p:nvPr/>
        </p:nvSpPr>
        <p:spPr>
          <a:xfrm>
            <a:off x="2145255" y="3450560"/>
            <a:ext cx="2679550" cy="3361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641924" y="5163854"/>
            <a:ext cx="2904565" cy="4139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再依次删除其他资源</a:t>
            </a:r>
          </a:p>
        </p:txBody>
      </p:sp>
      <p:cxnSp>
        <p:nvCxnSpPr>
          <p:cNvPr id="23" name="直接箭头连接符 22"/>
          <p:cNvCxnSpPr>
            <a:stCxn id="17" idx="0"/>
            <a:endCxn id="10" idx="3"/>
          </p:cNvCxnSpPr>
          <p:nvPr/>
        </p:nvCxnSpPr>
        <p:spPr>
          <a:xfrm flipH="1" flipV="1">
            <a:off x="4824805" y="3618626"/>
            <a:ext cx="1269402" cy="154522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17" idx="0"/>
          </p:cNvCxnSpPr>
          <p:nvPr/>
        </p:nvCxnSpPr>
        <p:spPr>
          <a:xfrm flipH="1" flipV="1">
            <a:off x="4104042" y="4216997"/>
            <a:ext cx="1990165" cy="94685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145255" y="3853972"/>
            <a:ext cx="2679550" cy="3361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723095" y="3455939"/>
            <a:ext cx="2679550" cy="3361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8" name="直接箭头连接符 17"/>
          <p:cNvCxnSpPr>
            <a:stCxn id="17" idx="0"/>
          </p:cNvCxnSpPr>
          <p:nvPr/>
        </p:nvCxnSpPr>
        <p:spPr>
          <a:xfrm flipV="1">
            <a:off x="6094207" y="3808207"/>
            <a:ext cx="2561218" cy="135564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4795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6790"/>
            <a:ext cx="12192000" cy="587121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  <a:r>
              <a:rPr lang="en-US" altLang="zh-CN" dirty="0"/>
              <a:t>——(2)</a:t>
            </a:r>
            <a:r>
              <a:rPr lang="zh-CN" altLang="en-US" dirty="0"/>
              <a:t>删除安全组</a:t>
            </a:r>
          </a:p>
        </p:txBody>
      </p:sp>
      <p:sp>
        <p:nvSpPr>
          <p:cNvPr id="10" name="矩形 9"/>
          <p:cNvSpPr/>
          <p:nvPr/>
        </p:nvSpPr>
        <p:spPr>
          <a:xfrm>
            <a:off x="2145255" y="3485478"/>
            <a:ext cx="2679550" cy="24204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056093" y="5309719"/>
            <a:ext cx="2904565" cy="7038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分别点击安全组右侧的更多，并选择“删除”</a:t>
            </a:r>
          </a:p>
        </p:txBody>
      </p:sp>
      <p:cxnSp>
        <p:nvCxnSpPr>
          <p:cNvPr id="23" name="直接箭头连接符 22"/>
          <p:cNvCxnSpPr>
            <a:stCxn id="17" idx="0"/>
            <a:endCxn id="10" idx="3"/>
          </p:cNvCxnSpPr>
          <p:nvPr/>
        </p:nvCxnSpPr>
        <p:spPr>
          <a:xfrm flipH="1" flipV="1">
            <a:off x="4824805" y="3606502"/>
            <a:ext cx="1683571" cy="170321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17" idx="0"/>
            <a:endCxn id="13" idx="2"/>
          </p:cNvCxnSpPr>
          <p:nvPr/>
        </p:nvCxnSpPr>
        <p:spPr>
          <a:xfrm flipH="1" flipV="1">
            <a:off x="3485030" y="4061011"/>
            <a:ext cx="3023346" cy="124870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145255" y="3832456"/>
            <a:ext cx="2679550" cy="2285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1021209" y="4179346"/>
            <a:ext cx="417438" cy="3065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8" name="直接箭头连接符 17"/>
          <p:cNvCxnSpPr>
            <a:stCxn id="17" idx="0"/>
            <a:endCxn id="14" idx="1"/>
          </p:cNvCxnSpPr>
          <p:nvPr/>
        </p:nvCxnSpPr>
        <p:spPr>
          <a:xfrm flipV="1">
            <a:off x="6508376" y="4332642"/>
            <a:ext cx="4512833" cy="97707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2907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6790"/>
            <a:ext cx="12192000" cy="587121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  <a:r>
              <a:rPr lang="en-US" altLang="zh-CN" dirty="0"/>
              <a:t>——(2)</a:t>
            </a:r>
            <a:r>
              <a:rPr lang="zh-CN" altLang="en-US" dirty="0"/>
              <a:t>删除安全组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1845" y="2726494"/>
            <a:ext cx="4689605" cy="2419751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5856643" y="4639280"/>
            <a:ext cx="447338" cy="2367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356847" y="5486584"/>
            <a:ext cx="2318274" cy="6183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点击“是”确认执行删除操作</a:t>
            </a:r>
          </a:p>
        </p:txBody>
      </p:sp>
      <p:cxnSp>
        <p:nvCxnSpPr>
          <p:cNvPr id="19" name="直接箭头连接符 18"/>
          <p:cNvCxnSpPr>
            <a:stCxn id="16" idx="0"/>
            <a:endCxn id="15" idx="2"/>
          </p:cNvCxnSpPr>
          <p:nvPr/>
        </p:nvCxnSpPr>
        <p:spPr>
          <a:xfrm flipV="1">
            <a:off x="5515984" y="4876042"/>
            <a:ext cx="564328" cy="6105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242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1219"/>
            <a:ext cx="12192000" cy="576072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  <a:r>
              <a:rPr lang="en-US" altLang="zh-CN" dirty="0"/>
              <a:t>——(2)</a:t>
            </a:r>
            <a:r>
              <a:rPr lang="zh-CN" altLang="en-US" dirty="0"/>
              <a:t>删除安全组</a:t>
            </a:r>
          </a:p>
        </p:txBody>
      </p:sp>
      <p:sp>
        <p:nvSpPr>
          <p:cNvPr id="16" name="矩形 15"/>
          <p:cNvSpPr/>
          <p:nvPr/>
        </p:nvSpPr>
        <p:spPr>
          <a:xfrm>
            <a:off x="2571077" y="5244536"/>
            <a:ext cx="2759338" cy="6183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最后一个“</a:t>
            </a:r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Sys-default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”安全组无需删除</a:t>
            </a:r>
          </a:p>
        </p:txBody>
      </p:sp>
      <p:sp>
        <p:nvSpPr>
          <p:cNvPr id="9" name="矩形 8"/>
          <p:cNvSpPr/>
          <p:nvPr/>
        </p:nvSpPr>
        <p:spPr>
          <a:xfrm>
            <a:off x="2166769" y="4208974"/>
            <a:ext cx="571051" cy="2339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0" name="直接箭头连接符 9"/>
          <p:cNvCxnSpPr>
            <a:stCxn id="16" idx="0"/>
            <a:endCxn id="9" idx="2"/>
          </p:cNvCxnSpPr>
          <p:nvPr/>
        </p:nvCxnSpPr>
        <p:spPr>
          <a:xfrm flipH="1" flipV="1">
            <a:off x="2452295" y="4442908"/>
            <a:ext cx="1498451" cy="80162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4836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7740"/>
            <a:ext cx="12192000" cy="589026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  <a:r>
              <a:rPr lang="en-US" altLang="zh-CN" dirty="0"/>
              <a:t>——(3)</a:t>
            </a:r>
            <a:r>
              <a:rPr lang="zh-CN" altLang="en-US" dirty="0"/>
              <a:t>删除虚拟私有云</a:t>
            </a:r>
          </a:p>
        </p:txBody>
      </p:sp>
      <p:sp>
        <p:nvSpPr>
          <p:cNvPr id="17" name="矩形 16"/>
          <p:cNvSpPr/>
          <p:nvPr/>
        </p:nvSpPr>
        <p:spPr>
          <a:xfrm>
            <a:off x="7982174" y="4956861"/>
            <a:ext cx="2904565" cy="4139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点击这里的“删除”</a:t>
            </a:r>
          </a:p>
        </p:txBody>
      </p:sp>
      <p:sp>
        <p:nvSpPr>
          <p:cNvPr id="14" name="矩形 13"/>
          <p:cNvSpPr/>
          <p:nvPr/>
        </p:nvSpPr>
        <p:spPr>
          <a:xfrm>
            <a:off x="364864" y="2719041"/>
            <a:ext cx="710900" cy="2823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8" name="直接箭头连接符 17"/>
          <p:cNvCxnSpPr>
            <a:stCxn id="17" idx="0"/>
            <a:endCxn id="12" idx="2"/>
          </p:cNvCxnSpPr>
          <p:nvPr/>
        </p:nvCxnSpPr>
        <p:spPr>
          <a:xfrm flipV="1">
            <a:off x="9434457" y="3781313"/>
            <a:ext cx="1215166" cy="117554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0466295" y="3560781"/>
            <a:ext cx="366656" cy="2205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022437" y="4542876"/>
            <a:ext cx="2904565" cy="4139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进入“虚拟私有云”</a:t>
            </a:r>
          </a:p>
        </p:txBody>
      </p:sp>
      <p:cxnSp>
        <p:nvCxnSpPr>
          <p:cNvPr id="19" name="直接箭头连接符 18"/>
          <p:cNvCxnSpPr/>
          <p:nvPr/>
        </p:nvCxnSpPr>
        <p:spPr>
          <a:xfrm flipH="1" flipV="1">
            <a:off x="1003823" y="3001384"/>
            <a:ext cx="2218988" cy="154149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4631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7740"/>
            <a:ext cx="12192000" cy="589026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删除其他资源</a:t>
            </a:r>
            <a:r>
              <a:rPr lang="en-US" altLang="zh-CN" dirty="0"/>
              <a:t>——(3)</a:t>
            </a:r>
            <a:r>
              <a:rPr lang="zh-CN" altLang="en-US" dirty="0"/>
              <a:t>删除虚拟私有云</a:t>
            </a:r>
          </a:p>
        </p:txBody>
      </p:sp>
      <p:sp>
        <p:nvSpPr>
          <p:cNvPr id="16" name="矩形 15"/>
          <p:cNvSpPr/>
          <p:nvPr/>
        </p:nvSpPr>
        <p:spPr>
          <a:xfrm>
            <a:off x="3706009" y="5740151"/>
            <a:ext cx="3286462" cy="4139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点击“是”确认执行删除操作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0936" y="2507971"/>
            <a:ext cx="4948854" cy="2528317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6030838" y="4467525"/>
            <a:ext cx="579736" cy="2823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9" name="直接箭头连接符 18"/>
          <p:cNvCxnSpPr>
            <a:stCxn id="16" idx="0"/>
            <a:endCxn id="14" idx="2"/>
          </p:cNvCxnSpPr>
          <p:nvPr/>
        </p:nvCxnSpPr>
        <p:spPr>
          <a:xfrm flipV="1">
            <a:off x="5349240" y="4749868"/>
            <a:ext cx="971466" cy="99028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7196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登录华为云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10314"/>
          <a:stretch/>
        </p:blipFill>
        <p:spPr>
          <a:xfrm>
            <a:off x="0" y="980739"/>
            <a:ext cx="12192000" cy="587726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988476" y="1592133"/>
            <a:ext cx="424927" cy="1990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线形标注 2 5"/>
          <p:cNvSpPr/>
          <p:nvPr/>
        </p:nvSpPr>
        <p:spPr>
          <a:xfrm>
            <a:off x="8245736" y="2106372"/>
            <a:ext cx="1522208" cy="303341"/>
          </a:xfrm>
          <a:prstGeom prst="borderCallout2">
            <a:avLst>
              <a:gd name="adj1" fmla="val 31749"/>
              <a:gd name="adj2" fmla="val 99849"/>
              <a:gd name="adj3" fmla="val 7161"/>
              <a:gd name="adj4" fmla="val 122939"/>
              <a:gd name="adj5" fmla="val -104350"/>
              <a:gd name="adj6" fmla="val 128381"/>
            </a:avLst>
          </a:pr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登录华为云</a:t>
            </a:r>
          </a:p>
        </p:txBody>
      </p:sp>
      <p:sp>
        <p:nvSpPr>
          <p:cNvPr id="9" name="矩形 8"/>
          <p:cNvSpPr/>
          <p:nvPr/>
        </p:nvSpPr>
        <p:spPr>
          <a:xfrm>
            <a:off x="860613" y="1269404"/>
            <a:ext cx="1215613" cy="2043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H="1" flipV="1">
            <a:off x="2119256" y="1516829"/>
            <a:ext cx="537883" cy="33348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2662517" y="1678193"/>
            <a:ext cx="1565237" cy="3442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输入此网址</a:t>
            </a:r>
          </a:p>
        </p:txBody>
      </p:sp>
    </p:spTree>
    <p:extLst>
      <p:ext uri="{BB962C8B-B14F-4D97-AF65-F5344CB8AC3E}">
        <p14:creationId xmlns:p14="http://schemas.microsoft.com/office/powerpoint/2010/main" val="25683734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确认所有资源都已删除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2513"/>
            <a:ext cx="12192000" cy="579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7913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确认是否欠费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b="15137"/>
          <a:stretch/>
        </p:blipFill>
        <p:spPr>
          <a:xfrm>
            <a:off x="0" y="1038113"/>
            <a:ext cx="12192000" cy="581988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842325" y="3015148"/>
            <a:ext cx="2506532" cy="4139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点击进入费用中心</a:t>
            </a:r>
          </a:p>
        </p:txBody>
      </p:sp>
      <p:sp>
        <p:nvSpPr>
          <p:cNvPr id="6" name="矩形 5"/>
          <p:cNvSpPr/>
          <p:nvPr/>
        </p:nvSpPr>
        <p:spPr>
          <a:xfrm>
            <a:off x="7133497" y="1638264"/>
            <a:ext cx="579736" cy="2823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8" name="直接箭头连接符 7"/>
          <p:cNvCxnSpPr>
            <a:stCxn id="5" idx="0"/>
            <a:endCxn id="6" idx="2"/>
          </p:cNvCxnSpPr>
          <p:nvPr/>
        </p:nvCxnSpPr>
        <p:spPr>
          <a:xfrm flipH="1" flipV="1">
            <a:off x="7423365" y="1920607"/>
            <a:ext cx="1672226" cy="10945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1117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t="8712"/>
          <a:stretch/>
        </p:blipFill>
        <p:spPr>
          <a:xfrm>
            <a:off x="0" y="1188720"/>
            <a:ext cx="12192000" cy="566928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确认是否欠费</a:t>
            </a:r>
          </a:p>
        </p:txBody>
      </p:sp>
      <p:sp>
        <p:nvSpPr>
          <p:cNvPr id="5" name="矩形 4"/>
          <p:cNvSpPr/>
          <p:nvPr/>
        </p:nvSpPr>
        <p:spPr>
          <a:xfrm>
            <a:off x="1210236" y="4836155"/>
            <a:ext cx="2506532" cy="4139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点击查看“费用账单”</a:t>
            </a:r>
          </a:p>
        </p:txBody>
      </p:sp>
      <p:sp>
        <p:nvSpPr>
          <p:cNvPr id="6" name="矩形 5"/>
          <p:cNvSpPr/>
          <p:nvPr/>
        </p:nvSpPr>
        <p:spPr>
          <a:xfrm>
            <a:off x="479892" y="3800551"/>
            <a:ext cx="956253" cy="2823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8" name="直接箭头连接符 7"/>
          <p:cNvCxnSpPr>
            <a:stCxn id="5" idx="0"/>
            <a:endCxn id="6" idx="2"/>
          </p:cNvCxnSpPr>
          <p:nvPr/>
        </p:nvCxnSpPr>
        <p:spPr>
          <a:xfrm flipH="1" flipV="1">
            <a:off x="958019" y="4082894"/>
            <a:ext cx="1505483" cy="75326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254188" y="2124151"/>
            <a:ext cx="548640" cy="3823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974951" y="2124150"/>
            <a:ext cx="548640" cy="3823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695714" y="2124150"/>
            <a:ext cx="548640" cy="3823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714514" y="2686043"/>
            <a:ext cx="3381486" cy="8677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现金支付：已消耗并已充值的金额；</a:t>
            </a:r>
            <a:endParaRPr lang="en-US" altLang="zh-CN" sz="14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代金券抵扣：已由代金券抵扣的金额；</a:t>
            </a:r>
            <a:endParaRPr lang="en-US" altLang="zh-CN" sz="14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欠费金额：已消耗但仍未支付的金额</a:t>
            </a:r>
          </a:p>
        </p:txBody>
      </p:sp>
    </p:spTree>
    <p:extLst>
      <p:ext uri="{BB962C8B-B14F-4D97-AF65-F5344CB8AC3E}">
        <p14:creationId xmlns:p14="http://schemas.microsoft.com/office/powerpoint/2010/main" val="25240692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t="8712"/>
          <a:stretch/>
        </p:blipFill>
        <p:spPr>
          <a:xfrm>
            <a:off x="0" y="1188720"/>
            <a:ext cx="12192000" cy="566928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确认是否欠费</a:t>
            </a:r>
          </a:p>
        </p:txBody>
      </p:sp>
      <p:sp>
        <p:nvSpPr>
          <p:cNvPr id="11" name="矩形 10"/>
          <p:cNvSpPr/>
          <p:nvPr/>
        </p:nvSpPr>
        <p:spPr>
          <a:xfrm>
            <a:off x="3254188" y="2124151"/>
            <a:ext cx="548640" cy="3823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974951" y="2124150"/>
            <a:ext cx="548640" cy="3823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695714" y="2124150"/>
            <a:ext cx="548640" cy="3823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408381" y="2922711"/>
            <a:ext cx="5966908" cy="1907472"/>
          </a:xfrm>
          <a:prstGeom prst="rect">
            <a:avLst/>
          </a:prstGeom>
          <a:solidFill>
            <a:srgbClr val="FFFF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特别说明：</a:t>
            </a:r>
            <a:endParaRPr lang="en-US" altLang="zh-CN" sz="24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4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各位老师如果有自己充值的费用，以及有欠费金额，请截图发到对应班级的微信群中，华为会统一负责支付所有费用！！</a:t>
            </a:r>
          </a:p>
        </p:txBody>
      </p:sp>
    </p:spTree>
    <p:extLst>
      <p:ext uri="{BB962C8B-B14F-4D97-AF65-F5344CB8AC3E}">
        <p14:creationId xmlns:p14="http://schemas.microsoft.com/office/powerpoint/2010/main" val="4072320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登录失败的处理方法：重置密码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9988476" y="1592133"/>
            <a:ext cx="424927" cy="1990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线形标注 2 4"/>
          <p:cNvSpPr/>
          <p:nvPr/>
        </p:nvSpPr>
        <p:spPr>
          <a:xfrm>
            <a:off x="8740588" y="2106371"/>
            <a:ext cx="1027356" cy="620693"/>
          </a:xfrm>
          <a:prstGeom prst="borderCallout2">
            <a:avLst>
              <a:gd name="adj1" fmla="val 31749"/>
              <a:gd name="adj2" fmla="val 99849"/>
              <a:gd name="adj3" fmla="val 10085"/>
              <a:gd name="adj4" fmla="val 132833"/>
              <a:gd name="adj5" fmla="val -52151"/>
              <a:gd name="adj6" fmla="val 139335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登录华为云</a:t>
            </a:r>
          </a:p>
        </p:txBody>
      </p:sp>
      <p:sp>
        <p:nvSpPr>
          <p:cNvPr id="6" name="矩形 5"/>
          <p:cNvSpPr/>
          <p:nvPr/>
        </p:nvSpPr>
        <p:spPr>
          <a:xfrm>
            <a:off x="860613" y="1269404"/>
            <a:ext cx="1215613" cy="2043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H="1" flipV="1">
            <a:off x="2119256" y="1516829"/>
            <a:ext cx="537883" cy="33348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2662517" y="1715846"/>
            <a:ext cx="1565237" cy="26602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输入此网址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/>
          <a:srcRect b="4574"/>
          <a:stretch/>
        </p:blipFill>
        <p:spPr>
          <a:xfrm>
            <a:off x="0" y="1022649"/>
            <a:ext cx="12192000" cy="5835351"/>
          </a:xfrm>
          <a:prstGeom prst="rect">
            <a:avLst/>
          </a:prstGeom>
        </p:spPr>
      </p:pic>
      <p:cxnSp>
        <p:nvCxnSpPr>
          <p:cNvPr id="10" name="直接箭头连接符 9"/>
          <p:cNvCxnSpPr>
            <a:endCxn id="12" idx="2"/>
          </p:cNvCxnSpPr>
          <p:nvPr/>
        </p:nvCxnSpPr>
        <p:spPr>
          <a:xfrm flipV="1">
            <a:off x="8036858" y="5082988"/>
            <a:ext cx="709109" cy="6841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6314740" y="5767088"/>
            <a:ext cx="2239382" cy="3209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输入用户名</a:t>
            </a:r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密码</a:t>
            </a:r>
          </a:p>
        </p:txBody>
      </p:sp>
      <p:sp>
        <p:nvSpPr>
          <p:cNvPr id="12" name="矩形 11"/>
          <p:cNvSpPr/>
          <p:nvPr/>
        </p:nvSpPr>
        <p:spPr>
          <a:xfrm>
            <a:off x="8493162" y="4857078"/>
            <a:ext cx="505609" cy="2259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55573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登录失败的处理方法：重置密码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9"/>
          <a:stretch/>
        </p:blipFill>
        <p:spPr>
          <a:xfrm>
            <a:off x="9813" y="1052513"/>
            <a:ext cx="12182187" cy="558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8581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登录失败的处理方法：重置密码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27"/>
          <a:stretch/>
        </p:blipFill>
        <p:spPr>
          <a:xfrm>
            <a:off x="9383" y="1052513"/>
            <a:ext cx="12182617" cy="558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2340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登录失败的处理方法：重置密码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6"/>
          <a:stretch/>
        </p:blipFill>
        <p:spPr>
          <a:xfrm>
            <a:off x="0" y="1052513"/>
            <a:ext cx="12195944" cy="558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032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登录失败的处理方法：重置密码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72"/>
          <a:stretch/>
        </p:blipFill>
        <p:spPr>
          <a:xfrm>
            <a:off x="-2422" y="1052513"/>
            <a:ext cx="12194422" cy="558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998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7619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登录华</a:t>
            </a:r>
            <a:r>
              <a:rPr lang="zh-CN" altLang="en-US"/>
              <a:t>为云 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988476" y="1592133"/>
            <a:ext cx="424927" cy="1990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线形标注 2 5"/>
          <p:cNvSpPr/>
          <p:nvPr/>
        </p:nvSpPr>
        <p:spPr>
          <a:xfrm>
            <a:off x="8740588" y="2106371"/>
            <a:ext cx="1027356" cy="620693"/>
          </a:xfrm>
          <a:prstGeom prst="borderCallout2">
            <a:avLst>
              <a:gd name="adj1" fmla="val 31749"/>
              <a:gd name="adj2" fmla="val 99849"/>
              <a:gd name="adj3" fmla="val 10085"/>
              <a:gd name="adj4" fmla="val 132833"/>
              <a:gd name="adj5" fmla="val -52151"/>
              <a:gd name="adj6" fmla="val 139335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登录华为云</a:t>
            </a:r>
          </a:p>
        </p:txBody>
      </p:sp>
      <p:sp>
        <p:nvSpPr>
          <p:cNvPr id="9" name="矩形 8"/>
          <p:cNvSpPr/>
          <p:nvPr/>
        </p:nvSpPr>
        <p:spPr>
          <a:xfrm>
            <a:off x="860613" y="1269404"/>
            <a:ext cx="1215613" cy="2043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H="1" flipV="1">
            <a:off x="2119256" y="1516829"/>
            <a:ext cx="537883" cy="33348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2662517" y="1715846"/>
            <a:ext cx="1565237" cy="26602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输入此网址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b="4574"/>
          <a:stretch/>
        </p:blipFill>
        <p:spPr>
          <a:xfrm>
            <a:off x="0" y="1022649"/>
            <a:ext cx="12192000" cy="5835351"/>
          </a:xfrm>
          <a:prstGeom prst="rect">
            <a:avLst/>
          </a:prstGeom>
        </p:spPr>
      </p:pic>
      <p:cxnSp>
        <p:nvCxnSpPr>
          <p:cNvPr id="12" name="直接箭头连接符 11"/>
          <p:cNvCxnSpPr/>
          <p:nvPr/>
        </p:nvCxnSpPr>
        <p:spPr>
          <a:xfrm flipV="1">
            <a:off x="7475668" y="3576918"/>
            <a:ext cx="517264" cy="51278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5481022" y="4089701"/>
            <a:ext cx="2239382" cy="3209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输入用户名</a:t>
            </a:r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密码</a:t>
            </a:r>
          </a:p>
        </p:txBody>
      </p:sp>
    </p:spTree>
    <p:extLst>
      <p:ext uri="{BB962C8B-B14F-4D97-AF65-F5344CB8AC3E}">
        <p14:creationId xmlns:p14="http://schemas.microsoft.com/office/powerpoint/2010/main" val="4111359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2020"/>
            <a:ext cx="12192000" cy="593598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确认登录账号</a:t>
            </a:r>
          </a:p>
        </p:txBody>
      </p:sp>
      <p:sp>
        <p:nvSpPr>
          <p:cNvPr id="12" name="矩形 11"/>
          <p:cNvSpPr/>
          <p:nvPr/>
        </p:nvSpPr>
        <p:spPr>
          <a:xfrm>
            <a:off x="10101430" y="1543724"/>
            <a:ext cx="903643" cy="2043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9584166" y="1814973"/>
            <a:ext cx="517264" cy="51278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8078992" y="2327757"/>
            <a:ext cx="1749909" cy="26602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确认登陆账号</a:t>
            </a:r>
          </a:p>
        </p:txBody>
      </p:sp>
    </p:spTree>
    <p:extLst>
      <p:ext uri="{BB962C8B-B14F-4D97-AF65-F5344CB8AC3E}">
        <p14:creationId xmlns:p14="http://schemas.microsoft.com/office/powerpoint/2010/main" val="487990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6780"/>
            <a:ext cx="12192000" cy="595122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进入控制台</a:t>
            </a:r>
          </a:p>
        </p:txBody>
      </p:sp>
      <p:sp>
        <p:nvSpPr>
          <p:cNvPr id="12" name="矩形 11"/>
          <p:cNvSpPr/>
          <p:nvPr/>
        </p:nvSpPr>
        <p:spPr>
          <a:xfrm>
            <a:off x="9590443" y="1532967"/>
            <a:ext cx="543262" cy="2043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8959615" y="1737361"/>
            <a:ext cx="630827" cy="4683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7293685" y="2194743"/>
            <a:ext cx="166026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点击“控制台”</a:t>
            </a:r>
          </a:p>
        </p:txBody>
      </p:sp>
    </p:spTree>
    <p:extLst>
      <p:ext uri="{BB962C8B-B14F-4D97-AF65-F5344CB8AC3E}">
        <p14:creationId xmlns:p14="http://schemas.microsoft.com/office/powerpoint/2010/main" val="1036939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3450"/>
            <a:ext cx="12192000" cy="5827311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确认当前资源数量</a:t>
            </a:r>
          </a:p>
        </p:txBody>
      </p:sp>
      <p:sp>
        <p:nvSpPr>
          <p:cNvPr id="8" name="矩形 7"/>
          <p:cNvSpPr/>
          <p:nvPr/>
        </p:nvSpPr>
        <p:spPr>
          <a:xfrm>
            <a:off x="693868" y="2466374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517750" y="3176379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320117" y="2837513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1" name="直接箭头连接符 10"/>
          <p:cNvCxnSpPr>
            <a:stCxn id="15" idx="0"/>
          </p:cNvCxnSpPr>
          <p:nvPr/>
        </p:nvCxnSpPr>
        <p:spPr>
          <a:xfrm flipV="1">
            <a:off x="5181599" y="3550024"/>
            <a:ext cx="283287" cy="65102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4351468" y="4201044"/>
            <a:ext cx="166026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确认资源数量</a:t>
            </a:r>
          </a:p>
        </p:txBody>
      </p:sp>
      <p:cxnSp>
        <p:nvCxnSpPr>
          <p:cNvPr id="16" name="直接箭头连接符 15"/>
          <p:cNvCxnSpPr>
            <a:stCxn id="15" idx="0"/>
          </p:cNvCxnSpPr>
          <p:nvPr/>
        </p:nvCxnSpPr>
        <p:spPr>
          <a:xfrm flipH="1" flipV="1">
            <a:off x="1807285" y="2837513"/>
            <a:ext cx="3374314" cy="13635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15" idx="0"/>
          </p:cNvCxnSpPr>
          <p:nvPr/>
        </p:nvCxnSpPr>
        <p:spPr>
          <a:xfrm flipV="1">
            <a:off x="5181599" y="3196276"/>
            <a:ext cx="2703756" cy="100476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5580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3450"/>
            <a:ext cx="12192000" cy="5827311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删除弹性云服务器 </a:t>
            </a:r>
            <a:r>
              <a:rPr lang="en-US" altLang="zh-CN" dirty="0"/>
              <a:t>(ECS)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693868" y="2466374"/>
            <a:ext cx="2737821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30595" y="3872935"/>
            <a:ext cx="2892012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点击“弹性云服务器 </a:t>
            </a:r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ECS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</a:p>
        </p:txBody>
      </p:sp>
      <p:cxnSp>
        <p:nvCxnSpPr>
          <p:cNvPr id="16" name="直接箭头连接符 15"/>
          <p:cNvCxnSpPr>
            <a:stCxn id="15" idx="0"/>
          </p:cNvCxnSpPr>
          <p:nvPr/>
        </p:nvCxnSpPr>
        <p:spPr>
          <a:xfrm flipH="1" flipV="1">
            <a:off x="2296758" y="2834640"/>
            <a:ext cx="979843" cy="103829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6903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删除弹性云服务器 </a:t>
            </a:r>
            <a:r>
              <a:rPr lang="en-US" altLang="zh-CN" dirty="0"/>
              <a:t>(ECS)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4832"/>
            <a:ext cx="12192000" cy="579501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2099536" y="3596110"/>
            <a:ext cx="4876797" cy="21269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096000" y="6132041"/>
            <a:ext cx="3763384" cy="317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查看已购买弹性云服务器 </a:t>
            </a:r>
            <a:r>
              <a:rPr lang="en-US" altLang="zh-CN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ECS</a:t>
            </a:r>
            <a:r>
              <a:rPr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列表</a:t>
            </a:r>
          </a:p>
        </p:txBody>
      </p:sp>
      <p:cxnSp>
        <p:nvCxnSpPr>
          <p:cNvPr id="14" name="直接箭头连接符 13"/>
          <p:cNvCxnSpPr>
            <a:stCxn id="13" idx="0"/>
          </p:cNvCxnSpPr>
          <p:nvPr/>
        </p:nvCxnSpPr>
        <p:spPr>
          <a:xfrm flipH="1" flipV="1">
            <a:off x="6992472" y="5093747"/>
            <a:ext cx="985220" cy="103829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694196"/>
      </p:ext>
    </p:extLst>
  </p:cSld>
  <p:clrMapOvr>
    <a:masterClrMapping/>
  </p:clrMapOvr>
</p:sld>
</file>

<file path=ppt/theme/theme1.xml><?xml version="1.0" encoding="utf-8"?>
<a:theme xmlns:a="http://schemas.openxmlformats.org/drawingml/2006/main" name="1_标题页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功能页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内容页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感谢页模板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5D7106B4-FD24-471A-B326-8B58E27A973B}" vid="{1AA013AF-7C2E-4A39-9796-86760F640C19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+Huawei">
      <a:majorFont>
        <a:latin typeface="Huawei Sans"/>
        <a:ea typeface="方正兰亭黑简体"/>
        <a:cs typeface=""/>
      </a:majorFont>
      <a:minorFont>
        <a:latin typeface="Huawei Sans"/>
        <a:ea typeface="方正兰亭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226774B8D87F4D92D9D1F6859ED44E" ma:contentTypeVersion="0" ma:contentTypeDescription="Create a new document." ma:contentTypeScope="" ma:versionID="2405c1ce63a3409bcef189279c704bc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3BB0E4A-51FC-4B4D-8B7E-209EA6035D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0C0B7D1-9D1B-4D75-900E-434169096B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A4E927-2E19-40DA-AC21-D3EBC4321306}">
  <ds:schemaRefs>
    <ds:schemaRef ds:uri="http://purl.org/dc/dcmitype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1319</TotalTime>
  <Words>729</Words>
  <Application>Microsoft Office PowerPoint</Application>
  <PresentationFormat>宽屏</PresentationFormat>
  <Paragraphs>96</Paragraphs>
  <Slides>39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39</vt:i4>
      </vt:variant>
    </vt:vector>
  </HeadingPairs>
  <TitlesOfParts>
    <vt:vector size="52" baseType="lpstr">
      <vt:lpstr>方正兰亭黑简体</vt:lpstr>
      <vt:lpstr>宋体</vt:lpstr>
      <vt:lpstr>Microsoft YaHei</vt:lpstr>
      <vt:lpstr>Microsoft YaHei</vt:lpstr>
      <vt:lpstr>Arial</vt:lpstr>
      <vt:lpstr>Calibri</vt:lpstr>
      <vt:lpstr>Calibri Light</vt:lpstr>
      <vt:lpstr>Huawei Sans</vt:lpstr>
      <vt:lpstr>Wingdings</vt:lpstr>
      <vt:lpstr>1_标题页模板</vt:lpstr>
      <vt:lpstr>2_功能页模板</vt:lpstr>
      <vt:lpstr>3_内容页模板</vt:lpstr>
      <vt:lpstr>4_感谢页模板</vt:lpstr>
      <vt:lpstr>鲲鹏计算实验资源删除指导手册</vt:lpstr>
      <vt:lpstr>PowerPoint 演示文稿</vt:lpstr>
      <vt:lpstr>登录华为云</vt:lpstr>
      <vt:lpstr>登录华为云 </vt:lpstr>
      <vt:lpstr>确认登录账号</vt:lpstr>
      <vt:lpstr>进入控制台</vt:lpstr>
      <vt:lpstr>确认当前资源数量</vt:lpstr>
      <vt:lpstr>删除弹性云服务器 (ECS)</vt:lpstr>
      <vt:lpstr>删除弹性云服务器 (ECS)</vt:lpstr>
      <vt:lpstr>删除弹性云服务器 (ECS)</vt:lpstr>
      <vt:lpstr>删除弹性云服务器 (ECS)</vt:lpstr>
      <vt:lpstr>删除弹性云服务器 (ECS)</vt:lpstr>
      <vt:lpstr>删除弹性云服务器 (ECS)</vt:lpstr>
      <vt:lpstr>再次确认未删除资源</vt:lpstr>
      <vt:lpstr>再次确认未删除资源</vt:lpstr>
      <vt:lpstr>删除其他资源</vt:lpstr>
      <vt:lpstr>删除其他资源</vt:lpstr>
      <vt:lpstr>删除其他资源</vt:lpstr>
      <vt:lpstr>删除其他资源</vt:lpstr>
      <vt:lpstr>删除其他资源——(1)删除子网资源</vt:lpstr>
      <vt:lpstr>删除其他资源——(1)删除子网资源</vt:lpstr>
      <vt:lpstr>删除其他资源——(1)删除子网资源</vt:lpstr>
      <vt:lpstr>删除其他资源——(1)删除子网资源</vt:lpstr>
      <vt:lpstr>删除其他资源</vt:lpstr>
      <vt:lpstr>删除其他资源——(2)删除安全组</vt:lpstr>
      <vt:lpstr>删除其他资源——(2)删除安全组</vt:lpstr>
      <vt:lpstr>删除其他资源——(2)删除安全组</vt:lpstr>
      <vt:lpstr>删除其他资源——(3)删除虚拟私有云</vt:lpstr>
      <vt:lpstr>删除其他资源——(3)删除虚拟私有云</vt:lpstr>
      <vt:lpstr>确认所有资源都已删除</vt:lpstr>
      <vt:lpstr>确认是否欠费</vt:lpstr>
      <vt:lpstr>确认是否欠费</vt:lpstr>
      <vt:lpstr>确认是否欠费</vt:lpstr>
      <vt:lpstr>登录失败的处理方法：重置密码</vt:lpstr>
      <vt:lpstr>登录失败的处理方法：重置密码</vt:lpstr>
      <vt:lpstr>登录失败的处理方法：重置密码</vt:lpstr>
      <vt:lpstr>登录失败的处理方法：重置密码</vt:lpstr>
      <vt:lpstr>登录失败的处理方法：重置密码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fanyan (A)</dc:creator>
  <cp:lastModifiedBy>xizhiping (A)</cp:lastModifiedBy>
  <cp:revision>165</cp:revision>
  <cp:lastPrinted>2020-07-31T09:33:18Z</cp:lastPrinted>
  <dcterms:created xsi:type="dcterms:W3CDTF">2018-11-29T10:16:29Z</dcterms:created>
  <dcterms:modified xsi:type="dcterms:W3CDTF">2024-04-09T06:29:34Z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(3)LKenfkyy+CFAJDypGXJ7GXA0cpyW+X09uGNpNHFQWb7rRhtOlXbqfMDs8rerFNaCAx8Ldkq0
jJwXdSufckRCLFzSlW6FXE3tyNmM3g9l61QLqHOTObu+YL3PIjdTHIqchj0+eS4RNFCMtDsl
giamYy2ug7vg/Nuo/gvwewhyP/usuZIeGoYemK6RN4hwGx5CBHL3i++S9qE8MGHlBcBUuDjl
SbW4UKTmSzltBdNHQH</vt:lpwstr>
  </property>
  <property fmtid="{D5CDD505-2E9C-101B-9397-08002B2CF9AE}" pid="3" name="_2015_ms_pID_7253431">
    <vt:lpwstr>YQZIm3S/HU5IH36rq89S3Hnn41txO4/RtrVrVmi3X6NL1F64cxsZvB
psid/gaYF4jZyLSNG7nVc/6n3c2emTgii+9cyx7r4SAelGUqU1aetoiF9+X14GLhuANtwiSl
JPt3BetWcaLYDgxj/wGEZBhM4uq/zCrtfEytqtffnRYXZpK2w7nmE+XijLLz7IncRSqzVX8I
/SRe4NA/qD0F0XPett9NEYxSpDK19BKGADQq</vt:lpwstr>
  </property>
  <property fmtid="{D5CDD505-2E9C-101B-9397-08002B2CF9AE}" pid="4" name="_2015_ms_pID_7253432">
    <vt:lpwstr>62xGpxIVfwkHleF77bRg2QQ=</vt:lpwstr>
  </property>
  <property fmtid="{D5CDD505-2E9C-101B-9397-08002B2CF9AE}" pid="5" name="ContentTypeId">
    <vt:lpwstr>0x010100CC226774B8D87F4D92D9D1F6859ED44E</vt:lpwstr>
  </property>
  <property fmtid="{D5CDD505-2E9C-101B-9397-08002B2CF9AE}" pid="6" name="_readonly">
    <vt:lpwstr/>
  </property>
  <property fmtid="{D5CDD505-2E9C-101B-9397-08002B2CF9AE}" pid="7" name="_change">
    <vt:lpwstr/>
  </property>
  <property fmtid="{D5CDD505-2E9C-101B-9397-08002B2CF9AE}" pid="8" name="_full-control">
    <vt:lpwstr/>
  </property>
  <property fmtid="{D5CDD505-2E9C-101B-9397-08002B2CF9AE}" pid="9" name="sflag">
    <vt:lpwstr>1598508182</vt:lpwstr>
  </property>
</Properties>
</file>

<file path=docProps/thumbnail.jpeg>
</file>